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Lst>
  <p:notesMasterIdLst>
    <p:notesMasterId r:id="rId4"/>
  </p:notesMasterIdLst>
  <p:sldIdLst>
    <p:sldId id="256" r:id="rId3"/>
  </p:sldIdLst>
  <p:sldSz cx="43891200" cy="32918400"/>
  <p:notesSz cx="6858000" cy="9144000"/>
  <p:embeddedFontLst>
    <p:embeddedFont>
      <p:font typeface="Nunito" pitchFamily="2" charset="77"/>
      <p:regular r:id="rId5"/>
      <p:bold r:id="rId6"/>
      <p:italic r:id="rId7"/>
      <p:boldItalic r:id="rId8"/>
    </p:embeddedFont>
    <p:embeddedFont>
      <p:font typeface="Open Sans" panose="020B0606030504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userDrawn="1">
          <p15:clr>
            <a:srgbClr val="747775"/>
          </p15:clr>
        </p15:guide>
        <p15:guide id="2" pos="13824" userDrawn="1">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un Sethurama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48"/>
  </p:normalViewPr>
  <p:slideViewPr>
    <p:cSldViewPr snapToGrid="0">
      <p:cViewPr>
        <p:scale>
          <a:sx n="30" d="100"/>
          <a:sy n="30" d="100"/>
        </p:scale>
        <p:origin x="960" y="1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commentAuthors" Target="commentAuthors.xml"/><Relationship Id="rId18" Type="http://schemas.openxmlformats.org/officeDocument/2006/relationships/customXml" Target="../customXml/item1.xml"/><Relationship Id="rId3" Type="http://schemas.openxmlformats.org/officeDocument/2006/relationships/slide" Target="slides/slide1.xml"/><Relationship Id="rId21" Type="http://schemas.openxmlformats.org/officeDocument/2006/relationships/customXml" Target="../customXml/item4.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viewProps" Target="viewProps.xml"/><Relationship Id="rId10" Type="http://schemas.openxmlformats.org/officeDocument/2006/relationships/font" Target="fonts/font6.fntdata"/><Relationship Id="rId19"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526"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9bee653bed_2_88:notes"/>
          <p:cNvSpPr txBox="1">
            <a:spLocks noGrp="1"/>
          </p:cNvSpPr>
          <p:nvPr>
            <p:ph type="body" idx="1"/>
          </p:nvPr>
        </p:nvSpPr>
        <p:spPr>
          <a:xfrm>
            <a:off x="685800" y="4343381"/>
            <a:ext cx="5486400" cy="4114788"/>
          </a:xfrm>
          <a:prstGeom prst="rect">
            <a:avLst/>
          </a:prstGeom>
        </p:spPr>
        <p:txBody>
          <a:bodyPr spcFirstLastPara="1" wrap="square" lIns="90275" tIns="90275" rIns="90275" bIns="90275" anchor="t" anchorCtr="0">
            <a:noAutofit/>
          </a:bodyPr>
          <a:lstStyle/>
          <a:p>
            <a:pPr marL="0" lvl="0" indent="0" algn="l" rtl="0">
              <a:spcBef>
                <a:spcPts val="0"/>
              </a:spcBef>
              <a:spcAft>
                <a:spcPts val="0"/>
              </a:spcAft>
              <a:buNone/>
            </a:pPr>
            <a:endParaRPr/>
          </a:p>
        </p:txBody>
      </p:sp>
      <p:sp>
        <p:nvSpPr>
          <p:cNvPr id="140" name="Google Shape;140;g29bee653bed_2_8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496198" y="4765280"/>
            <a:ext cx="40898880" cy="1313664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24960"/>
            </a:lvl1pPr>
            <a:lvl2pPr lvl="1" algn="ctr">
              <a:spcBef>
                <a:spcPts val="0"/>
              </a:spcBef>
              <a:spcAft>
                <a:spcPts val="0"/>
              </a:spcAft>
              <a:buSzPts val="5200"/>
              <a:buNone/>
              <a:defRPr sz="24960"/>
            </a:lvl2pPr>
            <a:lvl3pPr lvl="2" algn="ctr">
              <a:spcBef>
                <a:spcPts val="0"/>
              </a:spcBef>
              <a:spcAft>
                <a:spcPts val="0"/>
              </a:spcAft>
              <a:buSzPts val="5200"/>
              <a:buNone/>
              <a:defRPr sz="24960"/>
            </a:lvl3pPr>
            <a:lvl4pPr lvl="3" algn="ctr">
              <a:spcBef>
                <a:spcPts val="0"/>
              </a:spcBef>
              <a:spcAft>
                <a:spcPts val="0"/>
              </a:spcAft>
              <a:buSzPts val="5200"/>
              <a:buNone/>
              <a:defRPr sz="24960"/>
            </a:lvl4pPr>
            <a:lvl5pPr lvl="4" algn="ctr">
              <a:spcBef>
                <a:spcPts val="0"/>
              </a:spcBef>
              <a:spcAft>
                <a:spcPts val="0"/>
              </a:spcAft>
              <a:buSzPts val="5200"/>
              <a:buNone/>
              <a:defRPr sz="24960"/>
            </a:lvl5pPr>
            <a:lvl6pPr lvl="5" algn="ctr">
              <a:spcBef>
                <a:spcPts val="0"/>
              </a:spcBef>
              <a:spcAft>
                <a:spcPts val="0"/>
              </a:spcAft>
              <a:buSzPts val="5200"/>
              <a:buNone/>
              <a:defRPr sz="24960"/>
            </a:lvl6pPr>
            <a:lvl7pPr lvl="6" algn="ctr">
              <a:spcBef>
                <a:spcPts val="0"/>
              </a:spcBef>
              <a:spcAft>
                <a:spcPts val="0"/>
              </a:spcAft>
              <a:buSzPts val="5200"/>
              <a:buNone/>
              <a:defRPr sz="24960"/>
            </a:lvl7pPr>
            <a:lvl8pPr lvl="7" algn="ctr">
              <a:spcBef>
                <a:spcPts val="0"/>
              </a:spcBef>
              <a:spcAft>
                <a:spcPts val="0"/>
              </a:spcAft>
              <a:buSzPts val="5200"/>
              <a:buNone/>
              <a:defRPr sz="24960"/>
            </a:lvl8pPr>
            <a:lvl9pPr lvl="8" algn="ctr">
              <a:spcBef>
                <a:spcPts val="0"/>
              </a:spcBef>
              <a:spcAft>
                <a:spcPts val="0"/>
              </a:spcAft>
              <a:buSzPts val="5200"/>
              <a:buNone/>
              <a:defRPr sz="24960"/>
            </a:lvl9pPr>
          </a:lstStyle>
          <a:p>
            <a:endParaRPr/>
          </a:p>
        </p:txBody>
      </p:sp>
      <p:sp>
        <p:nvSpPr>
          <p:cNvPr id="11" name="Google Shape;11;p2"/>
          <p:cNvSpPr txBox="1">
            <a:spLocks noGrp="1"/>
          </p:cNvSpPr>
          <p:nvPr>
            <p:ph type="subTitle" idx="1"/>
          </p:nvPr>
        </p:nvSpPr>
        <p:spPr>
          <a:xfrm>
            <a:off x="1496160" y="18138400"/>
            <a:ext cx="40898880" cy="507264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13440"/>
            </a:lvl1pPr>
            <a:lvl2pPr lvl="1" algn="ctr">
              <a:lnSpc>
                <a:spcPct val="100000"/>
              </a:lnSpc>
              <a:spcBef>
                <a:spcPts val="0"/>
              </a:spcBef>
              <a:spcAft>
                <a:spcPts val="0"/>
              </a:spcAft>
              <a:buSzPts val="2800"/>
              <a:buNone/>
              <a:defRPr sz="13440"/>
            </a:lvl2pPr>
            <a:lvl3pPr lvl="2" algn="ctr">
              <a:lnSpc>
                <a:spcPct val="100000"/>
              </a:lnSpc>
              <a:spcBef>
                <a:spcPts val="0"/>
              </a:spcBef>
              <a:spcAft>
                <a:spcPts val="0"/>
              </a:spcAft>
              <a:buSzPts val="2800"/>
              <a:buNone/>
              <a:defRPr sz="13440"/>
            </a:lvl3pPr>
            <a:lvl4pPr lvl="3" algn="ctr">
              <a:lnSpc>
                <a:spcPct val="100000"/>
              </a:lnSpc>
              <a:spcBef>
                <a:spcPts val="0"/>
              </a:spcBef>
              <a:spcAft>
                <a:spcPts val="0"/>
              </a:spcAft>
              <a:buSzPts val="2800"/>
              <a:buNone/>
              <a:defRPr sz="13440"/>
            </a:lvl4pPr>
            <a:lvl5pPr lvl="4" algn="ctr">
              <a:lnSpc>
                <a:spcPct val="100000"/>
              </a:lnSpc>
              <a:spcBef>
                <a:spcPts val="0"/>
              </a:spcBef>
              <a:spcAft>
                <a:spcPts val="0"/>
              </a:spcAft>
              <a:buSzPts val="2800"/>
              <a:buNone/>
              <a:defRPr sz="13440"/>
            </a:lvl5pPr>
            <a:lvl6pPr lvl="5" algn="ctr">
              <a:lnSpc>
                <a:spcPct val="100000"/>
              </a:lnSpc>
              <a:spcBef>
                <a:spcPts val="0"/>
              </a:spcBef>
              <a:spcAft>
                <a:spcPts val="0"/>
              </a:spcAft>
              <a:buSzPts val="2800"/>
              <a:buNone/>
              <a:defRPr sz="13440"/>
            </a:lvl6pPr>
            <a:lvl7pPr lvl="6" algn="ctr">
              <a:lnSpc>
                <a:spcPct val="100000"/>
              </a:lnSpc>
              <a:spcBef>
                <a:spcPts val="0"/>
              </a:spcBef>
              <a:spcAft>
                <a:spcPts val="0"/>
              </a:spcAft>
              <a:buSzPts val="2800"/>
              <a:buNone/>
              <a:defRPr sz="13440"/>
            </a:lvl7pPr>
            <a:lvl8pPr lvl="7" algn="ctr">
              <a:lnSpc>
                <a:spcPct val="100000"/>
              </a:lnSpc>
              <a:spcBef>
                <a:spcPts val="0"/>
              </a:spcBef>
              <a:spcAft>
                <a:spcPts val="0"/>
              </a:spcAft>
              <a:buSzPts val="2800"/>
              <a:buNone/>
              <a:defRPr sz="13440"/>
            </a:lvl8pPr>
            <a:lvl9pPr lvl="8" algn="ctr">
              <a:lnSpc>
                <a:spcPct val="100000"/>
              </a:lnSpc>
              <a:spcBef>
                <a:spcPts val="0"/>
              </a:spcBef>
              <a:spcAft>
                <a:spcPts val="0"/>
              </a:spcAft>
              <a:buSzPts val="2800"/>
              <a:buNone/>
              <a:defRPr sz="13440"/>
            </a:lvl9pPr>
          </a:lstStyle>
          <a:p>
            <a:endParaRPr/>
          </a:p>
        </p:txBody>
      </p:sp>
      <p:sp>
        <p:nvSpPr>
          <p:cNvPr id="12" name="Google Shape;12;p2"/>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496160" y="7079200"/>
            <a:ext cx="40898880" cy="1256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57600"/>
            </a:lvl1pPr>
            <a:lvl2pPr lvl="1" algn="ctr">
              <a:spcBef>
                <a:spcPts val="0"/>
              </a:spcBef>
              <a:spcAft>
                <a:spcPts val="0"/>
              </a:spcAft>
              <a:buSzPts val="12000"/>
              <a:buNone/>
              <a:defRPr sz="57600"/>
            </a:lvl2pPr>
            <a:lvl3pPr lvl="2" algn="ctr">
              <a:spcBef>
                <a:spcPts val="0"/>
              </a:spcBef>
              <a:spcAft>
                <a:spcPts val="0"/>
              </a:spcAft>
              <a:buSzPts val="12000"/>
              <a:buNone/>
              <a:defRPr sz="57600"/>
            </a:lvl3pPr>
            <a:lvl4pPr lvl="3" algn="ctr">
              <a:spcBef>
                <a:spcPts val="0"/>
              </a:spcBef>
              <a:spcAft>
                <a:spcPts val="0"/>
              </a:spcAft>
              <a:buSzPts val="12000"/>
              <a:buNone/>
              <a:defRPr sz="57600"/>
            </a:lvl4pPr>
            <a:lvl5pPr lvl="4" algn="ctr">
              <a:spcBef>
                <a:spcPts val="0"/>
              </a:spcBef>
              <a:spcAft>
                <a:spcPts val="0"/>
              </a:spcAft>
              <a:buSzPts val="12000"/>
              <a:buNone/>
              <a:defRPr sz="57600"/>
            </a:lvl5pPr>
            <a:lvl6pPr lvl="5" algn="ctr">
              <a:spcBef>
                <a:spcPts val="0"/>
              </a:spcBef>
              <a:spcAft>
                <a:spcPts val="0"/>
              </a:spcAft>
              <a:buSzPts val="12000"/>
              <a:buNone/>
              <a:defRPr sz="57600"/>
            </a:lvl6pPr>
            <a:lvl7pPr lvl="6" algn="ctr">
              <a:spcBef>
                <a:spcPts val="0"/>
              </a:spcBef>
              <a:spcAft>
                <a:spcPts val="0"/>
              </a:spcAft>
              <a:buSzPts val="12000"/>
              <a:buNone/>
              <a:defRPr sz="57600"/>
            </a:lvl7pPr>
            <a:lvl8pPr lvl="7" algn="ctr">
              <a:spcBef>
                <a:spcPts val="0"/>
              </a:spcBef>
              <a:spcAft>
                <a:spcPts val="0"/>
              </a:spcAft>
              <a:buSzPts val="12000"/>
              <a:buNone/>
              <a:defRPr sz="57600"/>
            </a:lvl8pPr>
            <a:lvl9pPr lvl="8" algn="ctr">
              <a:spcBef>
                <a:spcPts val="0"/>
              </a:spcBef>
              <a:spcAft>
                <a:spcPts val="0"/>
              </a:spcAft>
              <a:buSzPts val="12000"/>
              <a:buNone/>
              <a:defRPr sz="57600"/>
            </a:lvl9pPr>
          </a:lstStyle>
          <a:p>
            <a:r>
              <a:t>xx%</a:t>
            </a:r>
          </a:p>
        </p:txBody>
      </p:sp>
      <p:sp>
        <p:nvSpPr>
          <p:cNvPr id="46" name="Google Shape;46;p11"/>
          <p:cNvSpPr txBox="1">
            <a:spLocks noGrp="1"/>
          </p:cNvSpPr>
          <p:nvPr>
            <p:ph type="body" idx="1"/>
          </p:nvPr>
        </p:nvSpPr>
        <p:spPr>
          <a:xfrm>
            <a:off x="1496160" y="20174240"/>
            <a:ext cx="40898880" cy="8325120"/>
          </a:xfrm>
          <a:prstGeom prst="rect">
            <a:avLst/>
          </a:prstGeom>
        </p:spPr>
        <p:txBody>
          <a:bodyPr spcFirstLastPara="1" wrap="square" lIns="91425" tIns="91425" rIns="91425" bIns="91425" anchor="t" anchorCtr="0">
            <a:normAutofit/>
          </a:bodyPr>
          <a:lstStyle>
            <a:lvl1pPr marL="2194560" lvl="0" indent="-1645920" algn="ctr">
              <a:spcBef>
                <a:spcPts val="0"/>
              </a:spcBef>
              <a:spcAft>
                <a:spcPts val="0"/>
              </a:spcAft>
              <a:buSzPts val="1800"/>
              <a:buChar char="●"/>
              <a:defRPr/>
            </a:lvl1pPr>
            <a:lvl2pPr marL="4389120" lvl="1" indent="-1524000" algn="ctr">
              <a:spcBef>
                <a:spcPts val="0"/>
              </a:spcBef>
              <a:spcAft>
                <a:spcPts val="0"/>
              </a:spcAft>
              <a:buSzPts val="1400"/>
              <a:buChar char="○"/>
              <a:defRPr/>
            </a:lvl2pPr>
            <a:lvl3pPr marL="6583680" lvl="2" indent="-1524000" algn="ctr">
              <a:spcBef>
                <a:spcPts val="0"/>
              </a:spcBef>
              <a:spcAft>
                <a:spcPts val="0"/>
              </a:spcAft>
              <a:buSzPts val="1400"/>
              <a:buChar char="■"/>
              <a:defRPr/>
            </a:lvl3pPr>
            <a:lvl4pPr marL="8778240" lvl="3" indent="-1524000" algn="ctr">
              <a:spcBef>
                <a:spcPts val="0"/>
              </a:spcBef>
              <a:spcAft>
                <a:spcPts val="0"/>
              </a:spcAft>
              <a:buSzPts val="1400"/>
              <a:buChar char="●"/>
              <a:defRPr/>
            </a:lvl4pPr>
            <a:lvl5pPr marL="10972800" lvl="4" indent="-1524000" algn="ctr">
              <a:spcBef>
                <a:spcPts val="0"/>
              </a:spcBef>
              <a:spcAft>
                <a:spcPts val="0"/>
              </a:spcAft>
              <a:buSzPts val="1400"/>
              <a:buChar char="○"/>
              <a:defRPr/>
            </a:lvl5pPr>
            <a:lvl6pPr marL="13167360" lvl="5" indent="-1524000" algn="ctr">
              <a:spcBef>
                <a:spcPts val="0"/>
              </a:spcBef>
              <a:spcAft>
                <a:spcPts val="0"/>
              </a:spcAft>
              <a:buSzPts val="1400"/>
              <a:buChar char="■"/>
              <a:defRPr/>
            </a:lvl6pPr>
            <a:lvl7pPr marL="15361920" lvl="6" indent="-1524000" algn="ctr">
              <a:spcBef>
                <a:spcPts val="0"/>
              </a:spcBef>
              <a:spcAft>
                <a:spcPts val="0"/>
              </a:spcAft>
              <a:buSzPts val="1400"/>
              <a:buChar char="●"/>
              <a:defRPr/>
            </a:lvl7pPr>
            <a:lvl8pPr marL="17556480" lvl="7" indent="-1524000" algn="ctr">
              <a:spcBef>
                <a:spcPts val="0"/>
              </a:spcBef>
              <a:spcAft>
                <a:spcPts val="0"/>
              </a:spcAft>
              <a:buSzPts val="1400"/>
              <a:buChar char="○"/>
              <a:defRPr/>
            </a:lvl8pPr>
            <a:lvl9pPr marL="19751040" lvl="8" indent="-15240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4 Content" type="fourObj">
  <p:cSld name="FOUR_OBJECTS">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2193929" y="1317626"/>
            <a:ext cx="39503352" cy="5486400"/>
          </a:xfrm>
          <a:prstGeom prst="rect">
            <a:avLst/>
          </a:prstGeom>
          <a:noFill/>
          <a:ln>
            <a:noFill/>
          </a:ln>
        </p:spPr>
        <p:txBody>
          <a:bodyPr spcFirstLastPara="1" wrap="square" lIns="71850" tIns="35925" rIns="71850" bIns="359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62" name="Google Shape;62;p14"/>
          <p:cNvSpPr txBox="1">
            <a:spLocks noGrp="1"/>
          </p:cNvSpPr>
          <p:nvPr>
            <p:ph type="body" idx="1"/>
          </p:nvPr>
        </p:nvSpPr>
        <p:spPr>
          <a:xfrm>
            <a:off x="2193929" y="7680329"/>
            <a:ext cx="19675474" cy="10787066"/>
          </a:xfrm>
          <a:prstGeom prst="rect">
            <a:avLst/>
          </a:prstGeom>
          <a:noFill/>
          <a:ln>
            <a:noFill/>
          </a:ln>
        </p:spPr>
        <p:txBody>
          <a:bodyPr spcFirstLastPara="1" wrap="square" lIns="71850" tIns="35925" rIns="71850" bIns="35925" anchor="t" anchorCtr="0">
            <a:noAutofit/>
          </a:bodyPr>
          <a:lstStyle>
            <a:lvl1pPr marL="2194560" lvl="0" indent="-1188720" algn="l">
              <a:spcBef>
                <a:spcPts val="480"/>
              </a:spcBef>
              <a:spcAft>
                <a:spcPts val="0"/>
              </a:spcAft>
              <a:buClr>
                <a:schemeClr val="dk1"/>
              </a:buClr>
              <a:buSzPts val="300"/>
              <a:buChar char="•"/>
              <a:defRPr/>
            </a:lvl1pPr>
            <a:lvl2pPr marL="4389120" lvl="1" indent="-1188720" algn="l">
              <a:spcBef>
                <a:spcPts val="480"/>
              </a:spcBef>
              <a:spcAft>
                <a:spcPts val="0"/>
              </a:spcAft>
              <a:buClr>
                <a:schemeClr val="dk1"/>
              </a:buClr>
              <a:buSzPts val="300"/>
              <a:buChar char="–"/>
              <a:defRPr/>
            </a:lvl2pPr>
            <a:lvl3pPr marL="6583680" lvl="2" indent="-1188720" algn="l">
              <a:spcBef>
                <a:spcPts val="480"/>
              </a:spcBef>
              <a:spcAft>
                <a:spcPts val="0"/>
              </a:spcAft>
              <a:buClr>
                <a:schemeClr val="dk1"/>
              </a:buClr>
              <a:buSzPts val="300"/>
              <a:buChar char="•"/>
              <a:defRPr/>
            </a:lvl3pPr>
            <a:lvl4pPr marL="8778240" lvl="3" indent="-1188720" algn="l">
              <a:spcBef>
                <a:spcPts val="480"/>
              </a:spcBef>
              <a:spcAft>
                <a:spcPts val="0"/>
              </a:spcAft>
              <a:buClr>
                <a:schemeClr val="dk1"/>
              </a:buClr>
              <a:buSzPts val="300"/>
              <a:buChar char="–"/>
              <a:defRPr/>
            </a:lvl4pPr>
            <a:lvl5pPr marL="10972800" lvl="4" indent="-1188720" algn="l">
              <a:spcBef>
                <a:spcPts val="480"/>
              </a:spcBef>
              <a:spcAft>
                <a:spcPts val="0"/>
              </a:spcAft>
              <a:buClr>
                <a:schemeClr val="dk1"/>
              </a:buClr>
              <a:buSzPts val="300"/>
              <a:buChar char="»"/>
              <a:defRPr/>
            </a:lvl5pPr>
            <a:lvl6pPr marL="13167360" lvl="5" indent="-1188720" algn="l">
              <a:spcBef>
                <a:spcPts val="480"/>
              </a:spcBef>
              <a:spcAft>
                <a:spcPts val="0"/>
              </a:spcAft>
              <a:buClr>
                <a:schemeClr val="dk1"/>
              </a:buClr>
              <a:buSzPts val="300"/>
              <a:buChar char="»"/>
              <a:defRPr/>
            </a:lvl6pPr>
            <a:lvl7pPr marL="15361920" lvl="6" indent="-1188720" algn="l">
              <a:spcBef>
                <a:spcPts val="480"/>
              </a:spcBef>
              <a:spcAft>
                <a:spcPts val="0"/>
              </a:spcAft>
              <a:buClr>
                <a:schemeClr val="dk1"/>
              </a:buClr>
              <a:buSzPts val="300"/>
              <a:buChar char="»"/>
              <a:defRPr/>
            </a:lvl7pPr>
            <a:lvl8pPr marL="17556480" lvl="7" indent="-1188720" algn="l">
              <a:spcBef>
                <a:spcPts val="480"/>
              </a:spcBef>
              <a:spcAft>
                <a:spcPts val="0"/>
              </a:spcAft>
              <a:buClr>
                <a:schemeClr val="dk1"/>
              </a:buClr>
              <a:buSzPts val="300"/>
              <a:buChar char="»"/>
              <a:defRPr/>
            </a:lvl8pPr>
            <a:lvl9pPr marL="19751040" lvl="8" indent="-1188720" algn="l">
              <a:spcBef>
                <a:spcPts val="480"/>
              </a:spcBef>
              <a:spcAft>
                <a:spcPts val="0"/>
              </a:spcAft>
              <a:buClr>
                <a:schemeClr val="dk1"/>
              </a:buClr>
              <a:buSzPts val="300"/>
              <a:buChar char="»"/>
              <a:defRPr/>
            </a:lvl9pPr>
          </a:lstStyle>
          <a:p>
            <a:endParaRPr/>
          </a:p>
        </p:txBody>
      </p:sp>
      <p:sp>
        <p:nvSpPr>
          <p:cNvPr id="63" name="Google Shape;63;p14"/>
          <p:cNvSpPr txBox="1">
            <a:spLocks noGrp="1"/>
          </p:cNvSpPr>
          <p:nvPr>
            <p:ph type="body" idx="2"/>
          </p:nvPr>
        </p:nvSpPr>
        <p:spPr>
          <a:xfrm>
            <a:off x="22021802" y="7680329"/>
            <a:ext cx="19675474" cy="10787066"/>
          </a:xfrm>
          <a:prstGeom prst="rect">
            <a:avLst/>
          </a:prstGeom>
          <a:noFill/>
          <a:ln>
            <a:noFill/>
          </a:ln>
        </p:spPr>
        <p:txBody>
          <a:bodyPr spcFirstLastPara="1" wrap="square" lIns="71850" tIns="35925" rIns="71850" bIns="35925" anchor="t" anchorCtr="0">
            <a:noAutofit/>
          </a:bodyPr>
          <a:lstStyle>
            <a:lvl1pPr marL="2194560" lvl="0" indent="-1188720" algn="l">
              <a:spcBef>
                <a:spcPts val="480"/>
              </a:spcBef>
              <a:spcAft>
                <a:spcPts val="0"/>
              </a:spcAft>
              <a:buClr>
                <a:schemeClr val="dk1"/>
              </a:buClr>
              <a:buSzPts val="300"/>
              <a:buChar char="•"/>
              <a:defRPr/>
            </a:lvl1pPr>
            <a:lvl2pPr marL="4389120" lvl="1" indent="-1188720" algn="l">
              <a:spcBef>
                <a:spcPts val="480"/>
              </a:spcBef>
              <a:spcAft>
                <a:spcPts val="0"/>
              </a:spcAft>
              <a:buClr>
                <a:schemeClr val="dk1"/>
              </a:buClr>
              <a:buSzPts val="300"/>
              <a:buChar char="–"/>
              <a:defRPr/>
            </a:lvl2pPr>
            <a:lvl3pPr marL="6583680" lvl="2" indent="-1188720" algn="l">
              <a:spcBef>
                <a:spcPts val="480"/>
              </a:spcBef>
              <a:spcAft>
                <a:spcPts val="0"/>
              </a:spcAft>
              <a:buClr>
                <a:schemeClr val="dk1"/>
              </a:buClr>
              <a:buSzPts val="300"/>
              <a:buChar char="•"/>
              <a:defRPr/>
            </a:lvl3pPr>
            <a:lvl4pPr marL="8778240" lvl="3" indent="-1188720" algn="l">
              <a:spcBef>
                <a:spcPts val="480"/>
              </a:spcBef>
              <a:spcAft>
                <a:spcPts val="0"/>
              </a:spcAft>
              <a:buClr>
                <a:schemeClr val="dk1"/>
              </a:buClr>
              <a:buSzPts val="300"/>
              <a:buChar char="–"/>
              <a:defRPr/>
            </a:lvl4pPr>
            <a:lvl5pPr marL="10972800" lvl="4" indent="-1188720" algn="l">
              <a:spcBef>
                <a:spcPts val="480"/>
              </a:spcBef>
              <a:spcAft>
                <a:spcPts val="0"/>
              </a:spcAft>
              <a:buClr>
                <a:schemeClr val="dk1"/>
              </a:buClr>
              <a:buSzPts val="300"/>
              <a:buChar char="»"/>
              <a:defRPr/>
            </a:lvl5pPr>
            <a:lvl6pPr marL="13167360" lvl="5" indent="-1188720" algn="l">
              <a:spcBef>
                <a:spcPts val="480"/>
              </a:spcBef>
              <a:spcAft>
                <a:spcPts val="0"/>
              </a:spcAft>
              <a:buClr>
                <a:schemeClr val="dk1"/>
              </a:buClr>
              <a:buSzPts val="300"/>
              <a:buChar char="»"/>
              <a:defRPr/>
            </a:lvl6pPr>
            <a:lvl7pPr marL="15361920" lvl="6" indent="-1188720" algn="l">
              <a:spcBef>
                <a:spcPts val="480"/>
              </a:spcBef>
              <a:spcAft>
                <a:spcPts val="0"/>
              </a:spcAft>
              <a:buClr>
                <a:schemeClr val="dk1"/>
              </a:buClr>
              <a:buSzPts val="300"/>
              <a:buChar char="»"/>
              <a:defRPr/>
            </a:lvl7pPr>
            <a:lvl8pPr marL="17556480" lvl="7" indent="-1188720" algn="l">
              <a:spcBef>
                <a:spcPts val="480"/>
              </a:spcBef>
              <a:spcAft>
                <a:spcPts val="0"/>
              </a:spcAft>
              <a:buClr>
                <a:schemeClr val="dk1"/>
              </a:buClr>
              <a:buSzPts val="300"/>
              <a:buChar char="»"/>
              <a:defRPr/>
            </a:lvl8pPr>
            <a:lvl9pPr marL="19751040" lvl="8" indent="-1188720" algn="l">
              <a:spcBef>
                <a:spcPts val="480"/>
              </a:spcBef>
              <a:spcAft>
                <a:spcPts val="0"/>
              </a:spcAft>
              <a:buClr>
                <a:schemeClr val="dk1"/>
              </a:buClr>
              <a:buSzPts val="300"/>
              <a:buChar char="»"/>
              <a:defRPr/>
            </a:lvl9pPr>
          </a:lstStyle>
          <a:p>
            <a:endParaRPr/>
          </a:p>
        </p:txBody>
      </p:sp>
      <p:sp>
        <p:nvSpPr>
          <p:cNvPr id="64" name="Google Shape;64;p14"/>
          <p:cNvSpPr txBox="1">
            <a:spLocks noGrp="1"/>
          </p:cNvSpPr>
          <p:nvPr>
            <p:ph type="body" idx="3"/>
          </p:nvPr>
        </p:nvSpPr>
        <p:spPr>
          <a:xfrm>
            <a:off x="2193929" y="18619789"/>
            <a:ext cx="19675474" cy="10787059"/>
          </a:xfrm>
          <a:prstGeom prst="rect">
            <a:avLst/>
          </a:prstGeom>
          <a:noFill/>
          <a:ln>
            <a:noFill/>
          </a:ln>
        </p:spPr>
        <p:txBody>
          <a:bodyPr spcFirstLastPara="1" wrap="square" lIns="71850" tIns="35925" rIns="71850" bIns="35925" anchor="t" anchorCtr="0">
            <a:noAutofit/>
          </a:bodyPr>
          <a:lstStyle>
            <a:lvl1pPr marL="2194560" lvl="0" indent="-1188720" algn="l">
              <a:spcBef>
                <a:spcPts val="480"/>
              </a:spcBef>
              <a:spcAft>
                <a:spcPts val="0"/>
              </a:spcAft>
              <a:buClr>
                <a:schemeClr val="dk1"/>
              </a:buClr>
              <a:buSzPts val="300"/>
              <a:buChar char="•"/>
              <a:defRPr/>
            </a:lvl1pPr>
            <a:lvl2pPr marL="4389120" lvl="1" indent="-1188720" algn="l">
              <a:spcBef>
                <a:spcPts val="480"/>
              </a:spcBef>
              <a:spcAft>
                <a:spcPts val="0"/>
              </a:spcAft>
              <a:buClr>
                <a:schemeClr val="dk1"/>
              </a:buClr>
              <a:buSzPts val="300"/>
              <a:buChar char="–"/>
              <a:defRPr/>
            </a:lvl2pPr>
            <a:lvl3pPr marL="6583680" lvl="2" indent="-1188720" algn="l">
              <a:spcBef>
                <a:spcPts val="480"/>
              </a:spcBef>
              <a:spcAft>
                <a:spcPts val="0"/>
              </a:spcAft>
              <a:buClr>
                <a:schemeClr val="dk1"/>
              </a:buClr>
              <a:buSzPts val="300"/>
              <a:buChar char="•"/>
              <a:defRPr/>
            </a:lvl3pPr>
            <a:lvl4pPr marL="8778240" lvl="3" indent="-1188720" algn="l">
              <a:spcBef>
                <a:spcPts val="480"/>
              </a:spcBef>
              <a:spcAft>
                <a:spcPts val="0"/>
              </a:spcAft>
              <a:buClr>
                <a:schemeClr val="dk1"/>
              </a:buClr>
              <a:buSzPts val="300"/>
              <a:buChar char="–"/>
              <a:defRPr/>
            </a:lvl4pPr>
            <a:lvl5pPr marL="10972800" lvl="4" indent="-1188720" algn="l">
              <a:spcBef>
                <a:spcPts val="480"/>
              </a:spcBef>
              <a:spcAft>
                <a:spcPts val="0"/>
              </a:spcAft>
              <a:buClr>
                <a:schemeClr val="dk1"/>
              </a:buClr>
              <a:buSzPts val="300"/>
              <a:buChar char="»"/>
              <a:defRPr/>
            </a:lvl5pPr>
            <a:lvl6pPr marL="13167360" lvl="5" indent="-1188720" algn="l">
              <a:spcBef>
                <a:spcPts val="480"/>
              </a:spcBef>
              <a:spcAft>
                <a:spcPts val="0"/>
              </a:spcAft>
              <a:buClr>
                <a:schemeClr val="dk1"/>
              </a:buClr>
              <a:buSzPts val="300"/>
              <a:buChar char="»"/>
              <a:defRPr/>
            </a:lvl6pPr>
            <a:lvl7pPr marL="15361920" lvl="6" indent="-1188720" algn="l">
              <a:spcBef>
                <a:spcPts val="480"/>
              </a:spcBef>
              <a:spcAft>
                <a:spcPts val="0"/>
              </a:spcAft>
              <a:buClr>
                <a:schemeClr val="dk1"/>
              </a:buClr>
              <a:buSzPts val="300"/>
              <a:buChar char="»"/>
              <a:defRPr/>
            </a:lvl7pPr>
            <a:lvl8pPr marL="17556480" lvl="7" indent="-1188720" algn="l">
              <a:spcBef>
                <a:spcPts val="480"/>
              </a:spcBef>
              <a:spcAft>
                <a:spcPts val="0"/>
              </a:spcAft>
              <a:buClr>
                <a:schemeClr val="dk1"/>
              </a:buClr>
              <a:buSzPts val="300"/>
              <a:buChar char="»"/>
              <a:defRPr/>
            </a:lvl8pPr>
            <a:lvl9pPr marL="19751040" lvl="8" indent="-1188720" algn="l">
              <a:spcBef>
                <a:spcPts val="480"/>
              </a:spcBef>
              <a:spcAft>
                <a:spcPts val="0"/>
              </a:spcAft>
              <a:buClr>
                <a:schemeClr val="dk1"/>
              </a:buClr>
              <a:buSzPts val="300"/>
              <a:buChar char="»"/>
              <a:defRPr/>
            </a:lvl9pPr>
          </a:lstStyle>
          <a:p>
            <a:endParaRPr/>
          </a:p>
        </p:txBody>
      </p:sp>
      <p:sp>
        <p:nvSpPr>
          <p:cNvPr id="65" name="Google Shape;65;p14"/>
          <p:cNvSpPr txBox="1">
            <a:spLocks noGrp="1"/>
          </p:cNvSpPr>
          <p:nvPr>
            <p:ph type="body" idx="4"/>
          </p:nvPr>
        </p:nvSpPr>
        <p:spPr>
          <a:xfrm>
            <a:off x="22021802" y="18619789"/>
            <a:ext cx="19675474" cy="10787059"/>
          </a:xfrm>
          <a:prstGeom prst="rect">
            <a:avLst/>
          </a:prstGeom>
          <a:noFill/>
          <a:ln>
            <a:noFill/>
          </a:ln>
        </p:spPr>
        <p:txBody>
          <a:bodyPr spcFirstLastPara="1" wrap="square" lIns="71850" tIns="35925" rIns="71850" bIns="35925" anchor="t" anchorCtr="0">
            <a:noAutofit/>
          </a:bodyPr>
          <a:lstStyle>
            <a:lvl1pPr marL="2194560" lvl="0" indent="-1188720" algn="l">
              <a:spcBef>
                <a:spcPts val="480"/>
              </a:spcBef>
              <a:spcAft>
                <a:spcPts val="0"/>
              </a:spcAft>
              <a:buClr>
                <a:schemeClr val="dk1"/>
              </a:buClr>
              <a:buSzPts val="300"/>
              <a:buChar char="•"/>
              <a:defRPr/>
            </a:lvl1pPr>
            <a:lvl2pPr marL="4389120" lvl="1" indent="-1188720" algn="l">
              <a:spcBef>
                <a:spcPts val="480"/>
              </a:spcBef>
              <a:spcAft>
                <a:spcPts val="0"/>
              </a:spcAft>
              <a:buClr>
                <a:schemeClr val="dk1"/>
              </a:buClr>
              <a:buSzPts val="300"/>
              <a:buChar char="–"/>
              <a:defRPr/>
            </a:lvl2pPr>
            <a:lvl3pPr marL="6583680" lvl="2" indent="-1188720" algn="l">
              <a:spcBef>
                <a:spcPts val="480"/>
              </a:spcBef>
              <a:spcAft>
                <a:spcPts val="0"/>
              </a:spcAft>
              <a:buClr>
                <a:schemeClr val="dk1"/>
              </a:buClr>
              <a:buSzPts val="300"/>
              <a:buChar char="•"/>
              <a:defRPr/>
            </a:lvl3pPr>
            <a:lvl4pPr marL="8778240" lvl="3" indent="-1188720" algn="l">
              <a:spcBef>
                <a:spcPts val="480"/>
              </a:spcBef>
              <a:spcAft>
                <a:spcPts val="0"/>
              </a:spcAft>
              <a:buClr>
                <a:schemeClr val="dk1"/>
              </a:buClr>
              <a:buSzPts val="300"/>
              <a:buChar char="–"/>
              <a:defRPr/>
            </a:lvl4pPr>
            <a:lvl5pPr marL="10972800" lvl="4" indent="-1188720" algn="l">
              <a:spcBef>
                <a:spcPts val="480"/>
              </a:spcBef>
              <a:spcAft>
                <a:spcPts val="0"/>
              </a:spcAft>
              <a:buClr>
                <a:schemeClr val="dk1"/>
              </a:buClr>
              <a:buSzPts val="300"/>
              <a:buChar char="»"/>
              <a:defRPr/>
            </a:lvl5pPr>
            <a:lvl6pPr marL="13167360" lvl="5" indent="-1188720" algn="l">
              <a:spcBef>
                <a:spcPts val="480"/>
              </a:spcBef>
              <a:spcAft>
                <a:spcPts val="0"/>
              </a:spcAft>
              <a:buClr>
                <a:schemeClr val="dk1"/>
              </a:buClr>
              <a:buSzPts val="300"/>
              <a:buChar char="»"/>
              <a:defRPr/>
            </a:lvl6pPr>
            <a:lvl7pPr marL="15361920" lvl="6" indent="-1188720" algn="l">
              <a:spcBef>
                <a:spcPts val="480"/>
              </a:spcBef>
              <a:spcAft>
                <a:spcPts val="0"/>
              </a:spcAft>
              <a:buClr>
                <a:schemeClr val="dk1"/>
              </a:buClr>
              <a:buSzPts val="300"/>
              <a:buChar char="»"/>
              <a:defRPr/>
            </a:lvl7pPr>
            <a:lvl8pPr marL="17556480" lvl="7" indent="-1188720" algn="l">
              <a:spcBef>
                <a:spcPts val="480"/>
              </a:spcBef>
              <a:spcAft>
                <a:spcPts val="0"/>
              </a:spcAft>
              <a:buClr>
                <a:schemeClr val="dk1"/>
              </a:buClr>
              <a:buSzPts val="300"/>
              <a:buChar char="»"/>
              <a:defRPr/>
            </a:lvl8pPr>
            <a:lvl9pPr marL="19751040" lvl="8" indent="-1188720" algn="l">
              <a:spcBef>
                <a:spcPts val="480"/>
              </a:spcBef>
              <a:spcAft>
                <a:spcPts val="0"/>
              </a:spcAft>
              <a:buClr>
                <a:schemeClr val="dk1"/>
              </a:buClr>
              <a:buSzPts val="300"/>
              <a:buChar char="»"/>
              <a:defRPr/>
            </a:lvl9pPr>
          </a:lstStyle>
          <a:p>
            <a:endParaRPr/>
          </a:p>
        </p:txBody>
      </p:sp>
      <p:sp>
        <p:nvSpPr>
          <p:cNvPr id="66" name="Google Shape;66;p14"/>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67" name="Google Shape;67;p14"/>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68" name="Google Shape;68;p14"/>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9"/>
        <p:cNvGrpSpPr/>
        <p:nvPr/>
      </p:nvGrpSpPr>
      <p:grpSpPr>
        <a:xfrm>
          <a:off x="0" y="0"/>
          <a:ext cx="0" cy="0"/>
          <a:chOff x="0" y="0"/>
          <a:chExt cx="0" cy="0"/>
        </a:xfrm>
      </p:grpSpPr>
      <p:sp>
        <p:nvSpPr>
          <p:cNvPr id="70" name="Google Shape;70;p15"/>
          <p:cNvSpPr txBox="1">
            <a:spLocks noGrp="1"/>
          </p:cNvSpPr>
          <p:nvPr>
            <p:ph type="ctrTitle"/>
          </p:nvPr>
        </p:nvSpPr>
        <p:spPr>
          <a:xfrm>
            <a:off x="3292481" y="10226675"/>
            <a:ext cx="37306248" cy="7054848"/>
          </a:xfrm>
          <a:prstGeom prst="rect">
            <a:avLst/>
          </a:prstGeom>
          <a:noFill/>
          <a:ln>
            <a:noFill/>
          </a:ln>
        </p:spPr>
        <p:txBody>
          <a:bodyPr spcFirstLastPara="1" wrap="square" lIns="71850" tIns="35925" rIns="71850" bIns="359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71" name="Google Shape;71;p15"/>
          <p:cNvSpPr txBox="1">
            <a:spLocks noGrp="1"/>
          </p:cNvSpPr>
          <p:nvPr>
            <p:ph type="subTitle" idx="1"/>
          </p:nvPr>
        </p:nvSpPr>
        <p:spPr>
          <a:xfrm>
            <a:off x="6583363" y="18653127"/>
            <a:ext cx="30724474" cy="8413747"/>
          </a:xfrm>
          <a:prstGeom prst="rect">
            <a:avLst/>
          </a:prstGeom>
          <a:noFill/>
          <a:ln>
            <a:noFill/>
          </a:ln>
        </p:spPr>
        <p:txBody>
          <a:bodyPr spcFirstLastPara="1" wrap="square" lIns="71850" tIns="35925" rIns="71850" bIns="35925" anchor="t" anchorCtr="0">
            <a:noAutofit/>
          </a:bodyPr>
          <a:lstStyle>
            <a:lvl1pPr lvl="0" algn="ctr">
              <a:spcBef>
                <a:spcPts val="2400"/>
              </a:spcBef>
              <a:spcAft>
                <a:spcPts val="0"/>
              </a:spcAft>
              <a:buClr>
                <a:schemeClr val="dk1"/>
              </a:buClr>
              <a:buSzPts val="2500"/>
              <a:buFont typeface="Arial"/>
              <a:buNone/>
              <a:defRPr/>
            </a:lvl1pPr>
            <a:lvl2pPr lvl="1" algn="ctr">
              <a:spcBef>
                <a:spcPts val="1920"/>
              </a:spcBef>
              <a:spcAft>
                <a:spcPts val="0"/>
              </a:spcAft>
              <a:buClr>
                <a:schemeClr val="dk1"/>
              </a:buClr>
              <a:buSzPts val="2200"/>
              <a:buFont typeface="Arial"/>
              <a:buNone/>
              <a:defRPr/>
            </a:lvl2pPr>
            <a:lvl3pPr lvl="2" algn="ctr">
              <a:spcBef>
                <a:spcPts val="1920"/>
              </a:spcBef>
              <a:spcAft>
                <a:spcPts val="0"/>
              </a:spcAft>
              <a:buClr>
                <a:schemeClr val="dk1"/>
              </a:buClr>
              <a:buSzPts val="1900"/>
              <a:buFont typeface="Arial"/>
              <a:buNone/>
              <a:defRPr/>
            </a:lvl3pPr>
            <a:lvl4pPr lvl="3" algn="ctr">
              <a:spcBef>
                <a:spcPts val="1440"/>
              </a:spcBef>
              <a:spcAft>
                <a:spcPts val="0"/>
              </a:spcAft>
              <a:buClr>
                <a:schemeClr val="dk1"/>
              </a:buClr>
              <a:buSzPts val="1600"/>
              <a:buFont typeface="Arial"/>
              <a:buNone/>
              <a:defRPr/>
            </a:lvl4pPr>
            <a:lvl5pPr lvl="4" algn="ctr">
              <a:spcBef>
                <a:spcPts val="1440"/>
              </a:spcBef>
              <a:spcAft>
                <a:spcPts val="0"/>
              </a:spcAft>
              <a:buClr>
                <a:schemeClr val="dk1"/>
              </a:buClr>
              <a:buSzPts val="1600"/>
              <a:buFont typeface="Arial"/>
              <a:buNone/>
              <a:defRPr/>
            </a:lvl5pPr>
            <a:lvl6pPr lvl="5" algn="ctr">
              <a:spcBef>
                <a:spcPts val="1440"/>
              </a:spcBef>
              <a:spcAft>
                <a:spcPts val="0"/>
              </a:spcAft>
              <a:buClr>
                <a:schemeClr val="dk1"/>
              </a:buClr>
              <a:buSzPts val="1600"/>
              <a:buFont typeface="Arial"/>
              <a:buNone/>
              <a:defRPr/>
            </a:lvl6pPr>
            <a:lvl7pPr lvl="6" algn="ctr">
              <a:spcBef>
                <a:spcPts val="1440"/>
              </a:spcBef>
              <a:spcAft>
                <a:spcPts val="0"/>
              </a:spcAft>
              <a:buClr>
                <a:schemeClr val="dk1"/>
              </a:buClr>
              <a:buSzPts val="1600"/>
              <a:buFont typeface="Arial"/>
              <a:buNone/>
              <a:defRPr/>
            </a:lvl7pPr>
            <a:lvl8pPr lvl="7" algn="ctr">
              <a:spcBef>
                <a:spcPts val="1440"/>
              </a:spcBef>
              <a:spcAft>
                <a:spcPts val="0"/>
              </a:spcAft>
              <a:buClr>
                <a:schemeClr val="dk1"/>
              </a:buClr>
              <a:buSzPts val="1600"/>
              <a:buFont typeface="Arial"/>
              <a:buNone/>
              <a:defRPr/>
            </a:lvl8pPr>
            <a:lvl9pPr lvl="8" algn="ctr">
              <a:spcBef>
                <a:spcPts val="1440"/>
              </a:spcBef>
              <a:spcAft>
                <a:spcPts val="0"/>
              </a:spcAft>
              <a:buClr>
                <a:schemeClr val="dk1"/>
              </a:buClr>
              <a:buSzPts val="1600"/>
              <a:buFont typeface="Arial"/>
              <a:buNone/>
              <a:defRPr/>
            </a:lvl9pPr>
          </a:lstStyle>
          <a:p>
            <a:endParaRPr/>
          </a:p>
        </p:txBody>
      </p:sp>
      <p:sp>
        <p:nvSpPr>
          <p:cNvPr id="72" name="Google Shape;72;p15"/>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73" name="Google Shape;73;p15"/>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74" name="Google Shape;74;p15"/>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2193929" y="1317626"/>
            <a:ext cx="39503352" cy="5486400"/>
          </a:xfrm>
          <a:prstGeom prst="rect">
            <a:avLst/>
          </a:prstGeom>
          <a:noFill/>
          <a:ln>
            <a:noFill/>
          </a:ln>
        </p:spPr>
        <p:txBody>
          <a:bodyPr spcFirstLastPara="1" wrap="square" lIns="71850" tIns="35925" rIns="71850" bIns="359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77" name="Google Shape;77;p16"/>
          <p:cNvSpPr txBox="1">
            <a:spLocks noGrp="1"/>
          </p:cNvSpPr>
          <p:nvPr>
            <p:ph type="body" idx="1"/>
          </p:nvPr>
        </p:nvSpPr>
        <p:spPr>
          <a:xfrm>
            <a:off x="2193929" y="7680326"/>
            <a:ext cx="39503352" cy="21726528"/>
          </a:xfrm>
          <a:prstGeom prst="rect">
            <a:avLst/>
          </a:prstGeom>
          <a:noFill/>
          <a:ln>
            <a:noFill/>
          </a:ln>
        </p:spPr>
        <p:txBody>
          <a:bodyPr spcFirstLastPara="1" wrap="square" lIns="71850" tIns="35925" rIns="71850" bIns="35925" anchor="t" anchorCtr="0">
            <a:noAutofit/>
          </a:bodyPr>
          <a:lstStyle>
            <a:lvl1pPr marL="2194560" lvl="0" indent="-1188720" algn="l">
              <a:spcBef>
                <a:spcPts val="480"/>
              </a:spcBef>
              <a:spcAft>
                <a:spcPts val="0"/>
              </a:spcAft>
              <a:buClr>
                <a:schemeClr val="dk1"/>
              </a:buClr>
              <a:buSzPts val="300"/>
              <a:buChar char="•"/>
              <a:defRPr/>
            </a:lvl1pPr>
            <a:lvl2pPr marL="4389120" lvl="1" indent="-1188720" algn="l">
              <a:spcBef>
                <a:spcPts val="480"/>
              </a:spcBef>
              <a:spcAft>
                <a:spcPts val="0"/>
              </a:spcAft>
              <a:buClr>
                <a:schemeClr val="dk1"/>
              </a:buClr>
              <a:buSzPts val="300"/>
              <a:buChar char="–"/>
              <a:defRPr/>
            </a:lvl2pPr>
            <a:lvl3pPr marL="6583680" lvl="2" indent="-1188720" algn="l">
              <a:spcBef>
                <a:spcPts val="480"/>
              </a:spcBef>
              <a:spcAft>
                <a:spcPts val="0"/>
              </a:spcAft>
              <a:buClr>
                <a:schemeClr val="dk1"/>
              </a:buClr>
              <a:buSzPts val="300"/>
              <a:buChar char="•"/>
              <a:defRPr/>
            </a:lvl3pPr>
            <a:lvl4pPr marL="8778240" lvl="3" indent="-1188720" algn="l">
              <a:spcBef>
                <a:spcPts val="480"/>
              </a:spcBef>
              <a:spcAft>
                <a:spcPts val="0"/>
              </a:spcAft>
              <a:buClr>
                <a:schemeClr val="dk1"/>
              </a:buClr>
              <a:buSzPts val="300"/>
              <a:buChar char="–"/>
              <a:defRPr/>
            </a:lvl4pPr>
            <a:lvl5pPr marL="10972800" lvl="4" indent="-1188720" algn="l">
              <a:spcBef>
                <a:spcPts val="480"/>
              </a:spcBef>
              <a:spcAft>
                <a:spcPts val="0"/>
              </a:spcAft>
              <a:buClr>
                <a:schemeClr val="dk1"/>
              </a:buClr>
              <a:buSzPts val="300"/>
              <a:buChar char="»"/>
              <a:defRPr/>
            </a:lvl5pPr>
            <a:lvl6pPr marL="13167360" lvl="5" indent="-1188720" algn="l">
              <a:spcBef>
                <a:spcPts val="480"/>
              </a:spcBef>
              <a:spcAft>
                <a:spcPts val="0"/>
              </a:spcAft>
              <a:buClr>
                <a:schemeClr val="dk1"/>
              </a:buClr>
              <a:buSzPts val="300"/>
              <a:buChar char="»"/>
              <a:defRPr/>
            </a:lvl6pPr>
            <a:lvl7pPr marL="15361920" lvl="6" indent="-1188720" algn="l">
              <a:spcBef>
                <a:spcPts val="480"/>
              </a:spcBef>
              <a:spcAft>
                <a:spcPts val="0"/>
              </a:spcAft>
              <a:buClr>
                <a:schemeClr val="dk1"/>
              </a:buClr>
              <a:buSzPts val="300"/>
              <a:buChar char="»"/>
              <a:defRPr/>
            </a:lvl7pPr>
            <a:lvl8pPr marL="17556480" lvl="7" indent="-1188720" algn="l">
              <a:spcBef>
                <a:spcPts val="480"/>
              </a:spcBef>
              <a:spcAft>
                <a:spcPts val="0"/>
              </a:spcAft>
              <a:buClr>
                <a:schemeClr val="dk1"/>
              </a:buClr>
              <a:buSzPts val="300"/>
              <a:buChar char="»"/>
              <a:defRPr/>
            </a:lvl8pPr>
            <a:lvl9pPr marL="19751040" lvl="8" indent="-1188720" algn="l">
              <a:spcBef>
                <a:spcPts val="480"/>
              </a:spcBef>
              <a:spcAft>
                <a:spcPts val="0"/>
              </a:spcAft>
              <a:buClr>
                <a:schemeClr val="dk1"/>
              </a:buClr>
              <a:buSzPts val="300"/>
              <a:buChar char="»"/>
              <a:defRPr/>
            </a:lvl9pPr>
          </a:lstStyle>
          <a:p>
            <a:endParaRPr/>
          </a:p>
        </p:txBody>
      </p:sp>
      <p:sp>
        <p:nvSpPr>
          <p:cNvPr id="78" name="Google Shape;78;p16"/>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79" name="Google Shape;79;p16"/>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80" name="Google Shape;80;p16"/>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467102" y="21153443"/>
            <a:ext cx="37307837" cy="6537325"/>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sz="3840" b="1" cap="none"/>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83" name="Google Shape;83;p17"/>
          <p:cNvSpPr txBox="1">
            <a:spLocks noGrp="1"/>
          </p:cNvSpPr>
          <p:nvPr>
            <p:ph type="body" idx="1"/>
          </p:nvPr>
        </p:nvSpPr>
        <p:spPr>
          <a:xfrm>
            <a:off x="3467102" y="13952541"/>
            <a:ext cx="37307837" cy="7200902"/>
          </a:xfrm>
          <a:prstGeom prst="rect">
            <a:avLst/>
          </a:prstGeom>
          <a:noFill/>
          <a:ln>
            <a:noFill/>
          </a:ln>
        </p:spPr>
        <p:txBody>
          <a:bodyPr spcFirstLastPara="1" wrap="square" lIns="71850" tIns="35925" rIns="71850" bIns="35925" anchor="b" anchorCtr="0">
            <a:noAutofit/>
          </a:bodyPr>
          <a:lstStyle>
            <a:lvl1pPr marL="2194560" lvl="0" indent="-1097280" algn="l">
              <a:spcBef>
                <a:spcPts val="480"/>
              </a:spcBef>
              <a:spcAft>
                <a:spcPts val="0"/>
              </a:spcAft>
              <a:buClr>
                <a:schemeClr val="dk1"/>
              </a:buClr>
              <a:buSzPts val="400"/>
              <a:buFont typeface="Arial"/>
              <a:buNone/>
              <a:defRPr sz="1920"/>
            </a:lvl1pPr>
            <a:lvl2pPr marL="4389120" lvl="1" indent="-1097280" algn="l">
              <a:spcBef>
                <a:spcPts val="480"/>
              </a:spcBef>
              <a:spcAft>
                <a:spcPts val="0"/>
              </a:spcAft>
              <a:buClr>
                <a:schemeClr val="dk1"/>
              </a:buClr>
              <a:buSzPts val="300"/>
              <a:buFont typeface="Arial"/>
              <a:buNone/>
              <a:defRPr sz="1440"/>
            </a:lvl2pPr>
            <a:lvl3pPr marL="6583680" lvl="2" indent="-1097280" algn="l">
              <a:spcBef>
                <a:spcPts val="480"/>
              </a:spcBef>
              <a:spcAft>
                <a:spcPts val="0"/>
              </a:spcAft>
              <a:buClr>
                <a:schemeClr val="dk1"/>
              </a:buClr>
              <a:buSzPts val="300"/>
              <a:buFont typeface="Arial"/>
              <a:buNone/>
              <a:defRPr sz="1440"/>
            </a:lvl3pPr>
            <a:lvl4pPr marL="8778240" lvl="3" indent="-1097280" algn="l">
              <a:spcBef>
                <a:spcPts val="480"/>
              </a:spcBef>
              <a:spcAft>
                <a:spcPts val="0"/>
              </a:spcAft>
              <a:buClr>
                <a:schemeClr val="dk1"/>
              </a:buClr>
              <a:buSzPts val="300"/>
              <a:buFont typeface="Arial"/>
              <a:buNone/>
              <a:defRPr sz="1440"/>
            </a:lvl4pPr>
            <a:lvl5pPr marL="10972800" lvl="4" indent="-1097280" algn="l">
              <a:spcBef>
                <a:spcPts val="480"/>
              </a:spcBef>
              <a:spcAft>
                <a:spcPts val="0"/>
              </a:spcAft>
              <a:buClr>
                <a:schemeClr val="dk1"/>
              </a:buClr>
              <a:buSzPts val="300"/>
              <a:buFont typeface="Arial"/>
              <a:buNone/>
              <a:defRPr sz="1440"/>
            </a:lvl5pPr>
            <a:lvl6pPr marL="13167360" lvl="5" indent="-1097280" algn="l">
              <a:spcBef>
                <a:spcPts val="480"/>
              </a:spcBef>
              <a:spcAft>
                <a:spcPts val="0"/>
              </a:spcAft>
              <a:buClr>
                <a:schemeClr val="dk1"/>
              </a:buClr>
              <a:buSzPts val="300"/>
              <a:buFont typeface="Arial"/>
              <a:buNone/>
              <a:defRPr sz="1440"/>
            </a:lvl6pPr>
            <a:lvl7pPr marL="15361920" lvl="6" indent="-1097280" algn="l">
              <a:spcBef>
                <a:spcPts val="480"/>
              </a:spcBef>
              <a:spcAft>
                <a:spcPts val="0"/>
              </a:spcAft>
              <a:buClr>
                <a:schemeClr val="dk1"/>
              </a:buClr>
              <a:buSzPts val="300"/>
              <a:buFont typeface="Arial"/>
              <a:buNone/>
              <a:defRPr sz="1440"/>
            </a:lvl7pPr>
            <a:lvl8pPr marL="17556480" lvl="7" indent="-1097280" algn="l">
              <a:spcBef>
                <a:spcPts val="480"/>
              </a:spcBef>
              <a:spcAft>
                <a:spcPts val="0"/>
              </a:spcAft>
              <a:buClr>
                <a:schemeClr val="dk1"/>
              </a:buClr>
              <a:buSzPts val="300"/>
              <a:buFont typeface="Arial"/>
              <a:buNone/>
              <a:defRPr sz="1440"/>
            </a:lvl8pPr>
            <a:lvl9pPr marL="19751040" lvl="8" indent="-1097280" algn="l">
              <a:spcBef>
                <a:spcPts val="480"/>
              </a:spcBef>
              <a:spcAft>
                <a:spcPts val="0"/>
              </a:spcAft>
              <a:buClr>
                <a:schemeClr val="dk1"/>
              </a:buClr>
              <a:buSzPts val="300"/>
              <a:buFont typeface="Arial"/>
              <a:buNone/>
              <a:defRPr sz="1440"/>
            </a:lvl9pPr>
          </a:lstStyle>
          <a:p>
            <a:endParaRPr/>
          </a:p>
        </p:txBody>
      </p:sp>
      <p:sp>
        <p:nvSpPr>
          <p:cNvPr id="84" name="Google Shape;84;p17"/>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85" name="Google Shape;85;p17"/>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86" name="Google Shape;86;p17"/>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2193929" y="1317626"/>
            <a:ext cx="39503352" cy="5486400"/>
          </a:xfrm>
          <a:prstGeom prst="rect">
            <a:avLst/>
          </a:prstGeom>
          <a:noFill/>
          <a:ln>
            <a:noFill/>
          </a:ln>
        </p:spPr>
        <p:txBody>
          <a:bodyPr spcFirstLastPara="1" wrap="square" lIns="71850" tIns="35925" rIns="71850" bIns="359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89" name="Google Shape;89;p18"/>
          <p:cNvSpPr txBox="1">
            <a:spLocks noGrp="1"/>
          </p:cNvSpPr>
          <p:nvPr>
            <p:ph type="body" idx="1"/>
          </p:nvPr>
        </p:nvSpPr>
        <p:spPr>
          <a:xfrm>
            <a:off x="2193929" y="7680326"/>
            <a:ext cx="19675474" cy="21726528"/>
          </a:xfrm>
          <a:prstGeom prst="rect">
            <a:avLst/>
          </a:prstGeom>
          <a:noFill/>
          <a:ln>
            <a:noFill/>
          </a:ln>
        </p:spPr>
        <p:txBody>
          <a:bodyPr spcFirstLastPara="1" wrap="square" lIns="71850" tIns="35925" rIns="71850" bIns="35925" anchor="t" anchorCtr="0">
            <a:noAutofit/>
          </a:bodyPr>
          <a:lstStyle>
            <a:lvl1pPr marL="2194560" lvl="0" indent="-1249680" algn="l">
              <a:spcBef>
                <a:spcPts val="480"/>
              </a:spcBef>
              <a:spcAft>
                <a:spcPts val="0"/>
              </a:spcAft>
              <a:buClr>
                <a:schemeClr val="dk1"/>
              </a:buClr>
              <a:buSzPts val="500"/>
              <a:buFont typeface="Arial"/>
              <a:buChar char="•"/>
              <a:defRPr sz="2400"/>
            </a:lvl1pPr>
            <a:lvl2pPr marL="4389120" lvl="1" indent="-1249680" algn="l">
              <a:spcBef>
                <a:spcPts val="480"/>
              </a:spcBef>
              <a:spcAft>
                <a:spcPts val="0"/>
              </a:spcAft>
              <a:buClr>
                <a:schemeClr val="dk1"/>
              </a:buClr>
              <a:buSzPts val="500"/>
              <a:buFont typeface="Arial"/>
              <a:buChar char="–"/>
              <a:defRPr sz="2400"/>
            </a:lvl2pPr>
            <a:lvl3pPr marL="6583680" lvl="2" indent="-1219200" algn="l">
              <a:spcBef>
                <a:spcPts val="480"/>
              </a:spcBef>
              <a:spcAft>
                <a:spcPts val="0"/>
              </a:spcAft>
              <a:buClr>
                <a:schemeClr val="dk1"/>
              </a:buClr>
              <a:buSzPts val="400"/>
              <a:buFont typeface="Arial"/>
              <a:buChar char="•"/>
              <a:defRPr sz="1920"/>
            </a:lvl3pPr>
            <a:lvl4pPr marL="8778240" lvl="3" indent="-1188720" algn="l">
              <a:spcBef>
                <a:spcPts val="480"/>
              </a:spcBef>
              <a:spcAft>
                <a:spcPts val="0"/>
              </a:spcAft>
              <a:buClr>
                <a:schemeClr val="dk1"/>
              </a:buClr>
              <a:buSzPts val="300"/>
              <a:buFont typeface="Arial"/>
              <a:buChar char="–"/>
              <a:defRPr sz="1440"/>
            </a:lvl4pPr>
            <a:lvl5pPr marL="10972800" lvl="4" indent="-1188720" algn="l">
              <a:spcBef>
                <a:spcPts val="480"/>
              </a:spcBef>
              <a:spcAft>
                <a:spcPts val="0"/>
              </a:spcAft>
              <a:buClr>
                <a:schemeClr val="dk1"/>
              </a:buClr>
              <a:buSzPts val="300"/>
              <a:buFont typeface="Arial"/>
              <a:buChar char="»"/>
              <a:defRPr sz="1440"/>
            </a:lvl5pPr>
            <a:lvl6pPr marL="13167360" lvl="5" indent="-1188720" algn="l">
              <a:spcBef>
                <a:spcPts val="480"/>
              </a:spcBef>
              <a:spcAft>
                <a:spcPts val="0"/>
              </a:spcAft>
              <a:buClr>
                <a:schemeClr val="dk1"/>
              </a:buClr>
              <a:buSzPts val="300"/>
              <a:buFont typeface="Arial"/>
              <a:buChar char="»"/>
              <a:defRPr sz="1440"/>
            </a:lvl6pPr>
            <a:lvl7pPr marL="15361920" lvl="6" indent="-1188720" algn="l">
              <a:spcBef>
                <a:spcPts val="480"/>
              </a:spcBef>
              <a:spcAft>
                <a:spcPts val="0"/>
              </a:spcAft>
              <a:buClr>
                <a:schemeClr val="dk1"/>
              </a:buClr>
              <a:buSzPts val="300"/>
              <a:buFont typeface="Arial"/>
              <a:buChar char="»"/>
              <a:defRPr sz="1440"/>
            </a:lvl7pPr>
            <a:lvl8pPr marL="17556480" lvl="7" indent="-1188720" algn="l">
              <a:spcBef>
                <a:spcPts val="480"/>
              </a:spcBef>
              <a:spcAft>
                <a:spcPts val="0"/>
              </a:spcAft>
              <a:buClr>
                <a:schemeClr val="dk1"/>
              </a:buClr>
              <a:buSzPts val="300"/>
              <a:buFont typeface="Arial"/>
              <a:buChar char="»"/>
              <a:defRPr sz="1440"/>
            </a:lvl8pPr>
            <a:lvl9pPr marL="19751040" lvl="8" indent="-1188720" algn="l">
              <a:spcBef>
                <a:spcPts val="480"/>
              </a:spcBef>
              <a:spcAft>
                <a:spcPts val="0"/>
              </a:spcAft>
              <a:buClr>
                <a:schemeClr val="dk1"/>
              </a:buClr>
              <a:buSzPts val="300"/>
              <a:buFont typeface="Arial"/>
              <a:buChar char="»"/>
              <a:defRPr sz="1440"/>
            </a:lvl9pPr>
          </a:lstStyle>
          <a:p>
            <a:endParaRPr/>
          </a:p>
        </p:txBody>
      </p:sp>
      <p:sp>
        <p:nvSpPr>
          <p:cNvPr id="90" name="Google Shape;90;p18"/>
          <p:cNvSpPr txBox="1">
            <a:spLocks noGrp="1"/>
          </p:cNvSpPr>
          <p:nvPr>
            <p:ph type="body" idx="2"/>
          </p:nvPr>
        </p:nvSpPr>
        <p:spPr>
          <a:xfrm>
            <a:off x="22021802" y="7680326"/>
            <a:ext cx="19675474" cy="21726528"/>
          </a:xfrm>
          <a:prstGeom prst="rect">
            <a:avLst/>
          </a:prstGeom>
          <a:noFill/>
          <a:ln>
            <a:noFill/>
          </a:ln>
        </p:spPr>
        <p:txBody>
          <a:bodyPr spcFirstLastPara="1" wrap="square" lIns="71850" tIns="35925" rIns="71850" bIns="35925" anchor="t" anchorCtr="0">
            <a:noAutofit/>
          </a:bodyPr>
          <a:lstStyle>
            <a:lvl1pPr marL="2194560" lvl="0" indent="-1249680" algn="l">
              <a:spcBef>
                <a:spcPts val="480"/>
              </a:spcBef>
              <a:spcAft>
                <a:spcPts val="0"/>
              </a:spcAft>
              <a:buClr>
                <a:schemeClr val="dk1"/>
              </a:buClr>
              <a:buSzPts val="500"/>
              <a:buFont typeface="Arial"/>
              <a:buChar char="•"/>
              <a:defRPr sz="2400"/>
            </a:lvl1pPr>
            <a:lvl2pPr marL="4389120" lvl="1" indent="-1249680" algn="l">
              <a:spcBef>
                <a:spcPts val="480"/>
              </a:spcBef>
              <a:spcAft>
                <a:spcPts val="0"/>
              </a:spcAft>
              <a:buClr>
                <a:schemeClr val="dk1"/>
              </a:buClr>
              <a:buSzPts val="500"/>
              <a:buFont typeface="Arial"/>
              <a:buChar char="–"/>
              <a:defRPr sz="2400"/>
            </a:lvl2pPr>
            <a:lvl3pPr marL="6583680" lvl="2" indent="-1219200" algn="l">
              <a:spcBef>
                <a:spcPts val="480"/>
              </a:spcBef>
              <a:spcAft>
                <a:spcPts val="0"/>
              </a:spcAft>
              <a:buClr>
                <a:schemeClr val="dk1"/>
              </a:buClr>
              <a:buSzPts val="400"/>
              <a:buFont typeface="Arial"/>
              <a:buChar char="•"/>
              <a:defRPr sz="1920"/>
            </a:lvl3pPr>
            <a:lvl4pPr marL="8778240" lvl="3" indent="-1188720" algn="l">
              <a:spcBef>
                <a:spcPts val="480"/>
              </a:spcBef>
              <a:spcAft>
                <a:spcPts val="0"/>
              </a:spcAft>
              <a:buClr>
                <a:schemeClr val="dk1"/>
              </a:buClr>
              <a:buSzPts val="300"/>
              <a:buFont typeface="Arial"/>
              <a:buChar char="–"/>
              <a:defRPr sz="1440"/>
            </a:lvl4pPr>
            <a:lvl5pPr marL="10972800" lvl="4" indent="-1188720" algn="l">
              <a:spcBef>
                <a:spcPts val="480"/>
              </a:spcBef>
              <a:spcAft>
                <a:spcPts val="0"/>
              </a:spcAft>
              <a:buClr>
                <a:schemeClr val="dk1"/>
              </a:buClr>
              <a:buSzPts val="300"/>
              <a:buFont typeface="Arial"/>
              <a:buChar char="»"/>
              <a:defRPr sz="1440"/>
            </a:lvl5pPr>
            <a:lvl6pPr marL="13167360" lvl="5" indent="-1188720" algn="l">
              <a:spcBef>
                <a:spcPts val="480"/>
              </a:spcBef>
              <a:spcAft>
                <a:spcPts val="0"/>
              </a:spcAft>
              <a:buClr>
                <a:schemeClr val="dk1"/>
              </a:buClr>
              <a:buSzPts val="300"/>
              <a:buFont typeface="Arial"/>
              <a:buChar char="»"/>
              <a:defRPr sz="1440"/>
            </a:lvl6pPr>
            <a:lvl7pPr marL="15361920" lvl="6" indent="-1188720" algn="l">
              <a:spcBef>
                <a:spcPts val="480"/>
              </a:spcBef>
              <a:spcAft>
                <a:spcPts val="0"/>
              </a:spcAft>
              <a:buClr>
                <a:schemeClr val="dk1"/>
              </a:buClr>
              <a:buSzPts val="300"/>
              <a:buFont typeface="Arial"/>
              <a:buChar char="»"/>
              <a:defRPr sz="1440"/>
            </a:lvl7pPr>
            <a:lvl8pPr marL="17556480" lvl="7" indent="-1188720" algn="l">
              <a:spcBef>
                <a:spcPts val="480"/>
              </a:spcBef>
              <a:spcAft>
                <a:spcPts val="0"/>
              </a:spcAft>
              <a:buClr>
                <a:schemeClr val="dk1"/>
              </a:buClr>
              <a:buSzPts val="300"/>
              <a:buFont typeface="Arial"/>
              <a:buChar char="»"/>
              <a:defRPr sz="1440"/>
            </a:lvl8pPr>
            <a:lvl9pPr marL="19751040" lvl="8" indent="-1188720" algn="l">
              <a:spcBef>
                <a:spcPts val="480"/>
              </a:spcBef>
              <a:spcAft>
                <a:spcPts val="0"/>
              </a:spcAft>
              <a:buClr>
                <a:schemeClr val="dk1"/>
              </a:buClr>
              <a:buSzPts val="300"/>
              <a:buFont typeface="Arial"/>
              <a:buChar char="»"/>
              <a:defRPr sz="1440"/>
            </a:lvl9pPr>
          </a:lstStyle>
          <a:p>
            <a:endParaRPr/>
          </a:p>
        </p:txBody>
      </p:sp>
      <p:sp>
        <p:nvSpPr>
          <p:cNvPr id="91" name="Google Shape;91;p18"/>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92" name="Google Shape;92;p18"/>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93" name="Google Shape;93;p18"/>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2193929" y="1317626"/>
            <a:ext cx="39503352" cy="5486400"/>
          </a:xfrm>
          <a:prstGeom prst="rect">
            <a:avLst/>
          </a:prstGeom>
          <a:noFill/>
          <a:ln>
            <a:noFill/>
          </a:ln>
        </p:spPr>
        <p:txBody>
          <a:bodyPr spcFirstLastPara="1" wrap="square" lIns="71850" tIns="35925" rIns="71850" bIns="359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96" name="Google Shape;96;p19"/>
          <p:cNvSpPr txBox="1">
            <a:spLocks noGrp="1"/>
          </p:cNvSpPr>
          <p:nvPr>
            <p:ph type="body" idx="1"/>
          </p:nvPr>
        </p:nvSpPr>
        <p:spPr>
          <a:xfrm>
            <a:off x="2193927" y="7369181"/>
            <a:ext cx="19392902" cy="3070227"/>
          </a:xfrm>
          <a:prstGeom prst="rect">
            <a:avLst/>
          </a:prstGeom>
          <a:noFill/>
          <a:ln>
            <a:noFill/>
          </a:ln>
        </p:spPr>
        <p:txBody>
          <a:bodyPr spcFirstLastPara="1" wrap="square" lIns="71850" tIns="35925" rIns="71850" bIns="35925" anchor="b" anchorCtr="0">
            <a:noAutofit/>
          </a:bodyPr>
          <a:lstStyle>
            <a:lvl1pPr marL="2194560" lvl="0" indent="-1097280" algn="l">
              <a:spcBef>
                <a:spcPts val="480"/>
              </a:spcBef>
              <a:spcAft>
                <a:spcPts val="0"/>
              </a:spcAft>
              <a:buClr>
                <a:schemeClr val="dk1"/>
              </a:buClr>
              <a:buSzPts val="500"/>
              <a:buFont typeface="Arial"/>
              <a:buNone/>
              <a:defRPr sz="2400" b="1"/>
            </a:lvl1pPr>
            <a:lvl2pPr marL="4389120" lvl="1" indent="-1097280" algn="l">
              <a:spcBef>
                <a:spcPts val="480"/>
              </a:spcBef>
              <a:spcAft>
                <a:spcPts val="0"/>
              </a:spcAft>
              <a:buClr>
                <a:schemeClr val="dk1"/>
              </a:buClr>
              <a:buSzPts val="400"/>
              <a:buFont typeface="Arial"/>
              <a:buNone/>
              <a:defRPr sz="1920" b="1"/>
            </a:lvl2pPr>
            <a:lvl3pPr marL="6583680" lvl="2" indent="-1097280" algn="l">
              <a:spcBef>
                <a:spcPts val="480"/>
              </a:spcBef>
              <a:spcAft>
                <a:spcPts val="0"/>
              </a:spcAft>
              <a:buClr>
                <a:schemeClr val="dk1"/>
              </a:buClr>
              <a:buSzPts val="300"/>
              <a:buFont typeface="Arial"/>
              <a:buNone/>
              <a:defRPr sz="1440" b="1"/>
            </a:lvl3pPr>
            <a:lvl4pPr marL="8778240" lvl="3" indent="-1097280" algn="l">
              <a:spcBef>
                <a:spcPts val="480"/>
              </a:spcBef>
              <a:spcAft>
                <a:spcPts val="0"/>
              </a:spcAft>
              <a:buClr>
                <a:schemeClr val="dk1"/>
              </a:buClr>
              <a:buSzPts val="300"/>
              <a:buFont typeface="Arial"/>
              <a:buNone/>
              <a:defRPr sz="1440" b="1"/>
            </a:lvl4pPr>
            <a:lvl5pPr marL="10972800" lvl="4" indent="-1097280" algn="l">
              <a:spcBef>
                <a:spcPts val="480"/>
              </a:spcBef>
              <a:spcAft>
                <a:spcPts val="0"/>
              </a:spcAft>
              <a:buClr>
                <a:schemeClr val="dk1"/>
              </a:buClr>
              <a:buSzPts val="300"/>
              <a:buFont typeface="Arial"/>
              <a:buNone/>
              <a:defRPr sz="1440" b="1"/>
            </a:lvl5pPr>
            <a:lvl6pPr marL="13167360" lvl="5" indent="-1097280" algn="l">
              <a:spcBef>
                <a:spcPts val="480"/>
              </a:spcBef>
              <a:spcAft>
                <a:spcPts val="0"/>
              </a:spcAft>
              <a:buClr>
                <a:schemeClr val="dk1"/>
              </a:buClr>
              <a:buSzPts val="300"/>
              <a:buFont typeface="Arial"/>
              <a:buNone/>
              <a:defRPr sz="1440" b="1"/>
            </a:lvl6pPr>
            <a:lvl7pPr marL="15361920" lvl="6" indent="-1097280" algn="l">
              <a:spcBef>
                <a:spcPts val="480"/>
              </a:spcBef>
              <a:spcAft>
                <a:spcPts val="0"/>
              </a:spcAft>
              <a:buClr>
                <a:schemeClr val="dk1"/>
              </a:buClr>
              <a:buSzPts val="300"/>
              <a:buFont typeface="Arial"/>
              <a:buNone/>
              <a:defRPr sz="1440" b="1"/>
            </a:lvl7pPr>
            <a:lvl8pPr marL="17556480" lvl="7" indent="-1097280" algn="l">
              <a:spcBef>
                <a:spcPts val="480"/>
              </a:spcBef>
              <a:spcAft>
                <a:spcPts val="0"/>
              </a:spcAft>
              <a:buClr>
                <a:schemeClr val="dk1"/>
              </a:buClr>
              <a:buSzPts val="300"/>
              <a:buFont typeface="Arial"/>
              <a:buNone/>
              <a:defRPr sz="1440" b="1"/>
            </a:lvl8pPr>
            <a:lvl9pPr marL="19751040" lvl="8" indent="-1097280" algn="l">
              <a:spcBef>
                <a:spcPts val="480"/>
              </a:spcBef>
              <a:spcAft>
                <a:spcPts val="0"/>
              </a:spcAft>
              <a:buClr>
                <a:schemeClr val="dk1"/>
              </a:buClr>
              <a:buSzPts val="300"/>
              <a:buFont typeface="Arial"/>
              <a:buNone/>
              <a:defRPr sz="1440" b="1"/>
            </a:lvl9pPr>
          </a:lstStyle>
          <a:p>
            <a:endParaRPr/>
          </a:p>
        </p:txBody>
      </p:sp>
      <p:sp>
        <p:nvSpPr>
          <p:cNvPr id="97" name="Google Shape;97;p19"/>
          <p:cNvSpPr txBox="1">
            <a:spLocks noGrp="1"/>
          </p:cNvSpPr>
          <p:nvPr>
            <p:ph type="body" idx="2"/>
          </p:nvPr>
        </p:nvSpPr>
        <p:spPr>
          <a:xfrm>
            <a:off x="2193927" y="10439399"/>
            <a:ext cx="19392902" cy="18965862"/>
          </a:xfrm>
          <a:prstGeom prst="rect">
            <a:avLst/>
          </a:prstGeom>
          <a:noFill/>
          <a:ln>
            <a:noFill/>
          </a:ln>
        </p:spPr>
        <p:txBody>
          <a:bodyPr spcFirstLastPara="1" wrap="square" lIns="71850" tIns="35925" rIns="71850" bIns="35925" anchor="t" anchorCtr="0">
            <a:noAutofit/>
          </a:bodyPr>
          <a:lstStyle>
            <a:lvl1pPr marL="2194560" lvl="0" indent="-1249680" algn="l">
              <a:spcBef>
                <a:spcPts val="480"/>
              </a:spcBef>
              <a:spcAft>
                <a:spcPts val="0"/>
              </a:spcAft>
              <a:buClr>
                <a:schemeClr val="dk1"/>
              </a:buClr>
              <a:buSzPts val="500"/>
              <a:buFont typeface="Arial"/>
              <a:buChar char="•"/>
              <a:defRPr sz="2400"/>
            </a:lvl1pPr>
            <a:lvl2pPr marL="4389120" lvl="1" indent="-1219200" algn="l">
              <a:spcBef>
                <a:spcPts val="480"/>
              </a:spcBef>
              <a:spcAft>
                <a:spcPts val="0"/>
              </a:spcAft>
              <a:buClr>
                <a:schemeClr val="dk1"/>
              </a:buClr>
              <a:buSzPts val="400"/>
              <a:buFont typeface="Arial"/>
              <a:buChar char="–"/>
              <a:defRPr sz="1920"/>
            </a:lvl2pPr>
            <a:lvl3pPr marL="6583680" lvl="2" indent="-1188720" algn="l">
              <a:spcBef>
                <a:spcPts val="480"/>
              </a:spcBef>
              <a:spcAft>
                <a:spcPts val="0"/>
              </a:spcAft>
              <a:buClr>
                <a:schemeClr val="dk1"/>
              </a:buClr>
              <a:buSzPts val="300"/>
              <a:buFont typeface="Arial"/>
              <a:buChar char="•"/>
              <a:defRPr sz="1440"/>
            </a:lvl3pPr>
            <a:lvl4pPr marL="8778240" lvl="3" indent="-1188720" algn="l">
              <a:spcBef>
                <a:spcPts val="480"/>
              </a:spcBef>
              <a:spcAft>
                <a:spcPts val="0"/>
              </a:spcAft>
              <a:buClr>
                <a:schemeClr val="dk1"/>
              </a:buClr>
              <a:buSzPts val="300"/>
              <a:buFont typeface="Arial"/>
              <a:buChar char="–"/>
              <a:defRPr sz="1440"/>
            </a:lvl4pPr>
            <a:lvl5pPr marL="10972800" lvl="4" indent="-1188720" algn="l">
              <a:spcBef>
                <a:spcPts val="480"/>
              </a:spcBef>
              <a:spcAft>
                <a:spcPts val="0"/>
              </a:spcAft>
              <a:buClr>
                <a:schemeClr val="dk1"/>
              </a:buClr>
              <a:buSzPts val="300"/>
              <a:buFont typeface="Arial"/>
              <a:buChar char="»"/>
              <a:defRPr sz="1440"/>
            </a:lvl5pPr>
            <a:lvl6pPr marL="13167360" lvl="5" indent="-1188720" algn="l">
              <a:spcBef>
                <a:spcPts val="480"/>
              </a:spcBef>
              <a:spcAft>
                <a:spcPts val="0"/>
              </a:spcAft>
              <a:buClr>
                <a:schemeClr val="dk1"/>
              </a:buClr>
              <a:buSzPts val="300"/>
              <a:buFont typeface="Arial"/>
              <a:buChar char="»"/>
              <a:defRPr sz="1440"/>
            </a:lvl6pPr>
            <a:lvl7pPr marL="15361920" lvl="6" indent="-1188720" algn="l">
              <a:spcBef>
                <a:spcPts val="480"/>
              </a:spcBef>
              <a:spcAft>
                <a:spcPts val="0"/>
              </a:spcAft>
              <a:buClr>
                <a:schemeClr val="dk1"/>
              </a:buClr>
              <a:buSzPts val="300"/>
              <a:buFont typeface="Arial"/>
              <a:buChar char="»"/>
              <a:defRPr sz="1440"/>
            </a:lvl7pPr>
            <a:lvl8pPr marL="17556480" lvl="7" indent="-1188720" algn="l">
              <a:spcBef>
                <a:spcPts val="480"/>
              </a:spcBef>
              <a:spcAft>
                <a:spcPts val="0"/>
              </a:spcAft>
              <a:buClr>
                <a:schemeClr val="dk1"/>
              </a:buClr>
              <a:buSzPts val="300"/>
              <a:buFont typeface="Arial"/>
              <a:buChar char="»"/>
              <a:defRPr sz="1440"/>
            </a:lvl8pPr>
            <a:lvl9pPr marL="19751040" lvl="8" indent="-1188720" algn="l">
              <a:spcBef>
                <a:spcPts val="480"/>
              </a:spcBef>
              <a:spcAft>
                <a:spcPts val="0"/>
              </a:spcAft>
              <a:buClr>
                <a:schemeClr val="dk1"/>
              </a:buClr>
              <a:buSzPts val="300"/>
              <a:buFont typeface="Arial"/>
              <a:buChar char="»"/>
              <a:defRPr sz="1440"/>
            </a:lvl9pPr>
          </a:lstStyle>
          <a:p>
            <a:endParaRPr/>
          </a:p>
        </p:txBody>
      </p:sp>
      <p:sp>
        <p:nvSpPr>
          <p:cNvPr id="98" name="Google Shape;98;p19"/>
          <p:cNvSpPr txBox="1">
            <a:spLocks noGrp="1"/>
          </p:cNvSpPr>
          <p:nvPr>
            <p:ph type="body" idx="3"/>
          </p:nvPr>
        </p:nvSpPr>
        <p:spPr>
          <a:xfrm>
            <a:off x="22296439" y="7369181"/>
            <a:ext cx="19400837" cy="3070227"/>
          </a:xfrm>
          <a:prstGeom prst="rect">
            <a:avLst/>
          </a:prstGeom>
          <a:noFill/>
          <a:ln>
            <a:noFill/>
          </a:ln>
        </p:spPr>
        <p:txBody>
          <a:bodyPr spcFirstLastPara="1" wrap="square" lIns="71850" tIns="35925" rIns="71850" bIns="35925" anchor="b" anchorCtr="0">
            <a:noAutofit/>
          </a:bodyPr>
          <a:lstStyle>
            <a:lvl1pPr marL="2194560" lvl="0" indent="-1097280" algn="l">
              <a:spcBef>
                <a:spcPts val="480"/>
              </a:spcBef>
              <a:spcAft>
                <a:spcPts val="0"/>
              </a:spcAft>
              <a:buClr>
                <a:schemeClr val="dk1"/>
              </a:buClr>
              <a:buSzPts val="500"/>
              <a:buFont typeface="Arial"/>
              <a:buNone/>
              <a:defRPr sz="2400" b="1"/>
            </a:lvl1pPr>
            <a:lvl2pPr marL="4389120" lvl="1" indent="-1097280" algn="l">
              <a:spcBef>
                <a:spcPts val="480"/>
              </a:spcBef>
              <a:spcAft>
                <a:spcPts val="0"/>
              </a:spcAft>
              <a:buClr>
                <a:schemeClr val="dk1"/>
              </a:buClr>
              <a:buSzPts val="400"/>
              <a:buFont typeface="Arial"/>
              <a:buNone/>
              <a:defRPr sz="1920" b="1"/>
            </a:lvl2pPr>
            <a:lvl3pPr marL="6583680" lvl="2" indent="-1097280" algn="l">
              <a:spcBef>
                <a:spcPts val="480"/>
              </a:spcBef>
              <a:spcAft>
                <a:spcPts val="0"/>
              </a:spcAft>
              <a:buClr>
                <a:schemeClr val="dk1"/>
              </a:buClr>
              <a:buSzPts val="300"/>
              <a:buFont typeface="Arial"/>
              <a:buNone/>
              <a:defRPr sz="1440" b="1"/>
            </a:lvl3pPr>
            <a:lvl4pPr marL="8778240" lvl="3" indent="-1097280" algn="l">
              <a:spcBef>
                <a:spcPts val="480"/>
              </a:spcBef>
              <a:spcAft>
                <a:spcPts val="0"/>
              </a:spcAft>
              <a:buClr>
                <a:schemeClr val="dk1"/>
              </a:buClr>
              <a:buSzPts val="300"/>
              <a:buFont typeface="Arial"/>
              <a:buNone/>
              <a:defRPr sz="1440" b="1"/>
            </a:lvl4pPr>
            <a:lvl5pPr marL="10972800" lvl="4" indent="-1097280" algn="l">
              <a:spcBef>
                <a:spcPts val="480"/>
              </a:spcBef>
              <a:spcAft>
                <a:spcPts val="0"/>
              </a:spcAft>
              <a:buClr>
                <a:schemeClr val="dk1"/>
              </a:buClr>
              <a:buSzPts val="300"/>
              <a:buFont typeface="Arial"/>
              <a:buNone/>
              <a:defRPr sz="1440" b="1"/>
            </a:lvl5pPr>
            <a:lvl6pPr marL="13167360" lvl="5" indent="-1097280" algn="l">
              <a:spcBef>
                <a:spcPts val="480"/>
              </a:spcBef>
              <a:spcAft>
                <a:spcPts val="0"/>
              </a:spcAft>
              <a:buClr>
                <a:schemeClr val="dk1"/>
              </a:buClr>
              <a:buSzPts val="300"/>
              <a:buFont typeface="Arial"/>
              <a:buNone/>
              <a:defRPr sz="1440" b="1"/>
            </a:lvl6pPr>
            <a:lvl7pPr marL="15361920" lvl="6" indent="-1097280" algn="l">
              <a:spcBef>
                <a:spcPts val="480"/>
              </a:spcBef>
              <a:spcAft>
                <a:spcPts val="0"/>
              </a:spcAft>
              <a:buClr>
                <a:schemeClr val="dk1"/>
              </a:buClr>
              <a:buSzPts val="300"/>
              <a:buFont typeface="Arial"/>
              <a:buNone/>
              <a:defRPr sz="1440" b="1"/>
            </a:lvl7pPr>
            <a:lvl8pPr marL="17556480" lvl="7" indent="-1097280" algn="l">
              <a:spcBef>
                <a:spcPts val="480"/>
              </a:spcBef>
              <a:spcAft>
                <a:spcPts val="0"/>
              </a:spcAft>
              <a:buClr>
                <a:schemeClr val="dk1"/>
              </a:buClr>
              <a:buSzPts val="300"/>
              <a:buFont typeface="Arial"/>
              <a:buNone/>
              <a:defRPr sz="1440" b="1"/>
            </a:lvl8pPr>
            <a:lvl9pPr marL="19751040" lvl="8" indent="-1097280" algn="l">
              <a:spcBef>
                <a:spcPts val="480"/>
              </a:spcBef>
              <a:spcAft>
                <a:spcPts val="0"/>
              </a:spcAft>
              <a:buClr>
                <a:schemeClr val="dk1"/>
              </a:buClr>
              <a:buSzPts val="300"/>
              <a:buFont typeface="Arial"/>
              <a:buNone/>
              <a:defRPr sz="1440" b="1"/>
            </a:lvl9pPr>
          </a:lstStyle>
          <a:p>
            <a:endParaRPr/>
          </a:p>
        </p:txBody>
      </p:sp>
      <p:sp>
        <p:nvSpPr>
          <p:cNvPr id="99" name="Google Shape;99;p19"/>
          <p:cNvSpPr txBox="1">
            <a:spLocks noGrp="1"/>
          </p:cNvSpPr>
          <p:nvPr>
            <p:ph type="body" idx="4"/>
          </p:nvPr>
        </p:nvSpPr>
        <p:spPr>
          <a:xfrm>
            <a:off x="22296439" y="10439399"/>
            <a:ext cx="19400837" cy="18965862"/>
          </a:xfrm>
          <a:prstGeom prst="rect">
            <a:avLst/>
          </a:prstGeom>
          <a:noFill/>
          <a:ln>
            <a:noFill/>
          </a:ln>
        </p:spPr>
        <p:txBody>
          <a:bodyPr spcFirstLastPara="1" wrap="square" lIns="71850" tIns="35925" rIns="71850" bIns="35925" anchor="t" anchorCtr="0">
            <a:noAutofit/>
          </a:bodyPr>
          <a:lstStyle>
            <a:lvl1pPr marL="2194560" lvl="0" indent="-1249680" algn="l">
              <a:spcBef>
                <a:spcPts val="480"/>
              </a:spcBef>
              <a:spcAft>
                <a:spcPts val="0"/>
              </a:spcAft>
              <a:buClr>
                <a:schemeClr val="dk1"/>
              </a:buClr>
              <a:buSzPts val="500"/>
              <a:buFont typeface="Arial"/>
              <a:buChar char="•"/>
              <a:defRPr sz="2400"/>
            </a:lvl1pPr>
            <a:lvl2pPr marL="4389120" lvl="1" indent="-1219200" algn="l">
              <a:spcBef>
                <a:spcPts val="480"/>
              </a:spcBef>
              <a:spcAft>
                <a:spcPts val="0"/>
              </a:spcAft>
              <a:buClr>
                <a:schemeClr val="dk1"/>
              </a:buClr>
              <a:buSzPts val="400"/>
              <a:buFont typeface="Arial"/>
              <a:buChar char="–"/>
              <a:defRPr sz="1920"/>
            </a:lvl2pPr>
            <a:lvl3pPr marL="6583680" lvl="2" indent="-1188720" algn="l">
              <a:spcBef>
                <a:spcPts val="480"/>
              </a:spcBef>
              <a:spcAft>
                <a:spcPts val="0"/>
              </a:spcAft>
              <a:buClr>
                <a:schemeClr val="dk1"/>
              </a:buClr>
              <a:buSzPts val="300"/>
              <a:buFont typeface="Arial"/>
              <a:buChar char="•"/>
              <a:defRPr sz="1440"/>
            </a:lvl3pPr>
            <a:lvl4pPr marL="8778240" lvl="3" indent="-1188720" algn="l">
              <a:spcBef>
                <a:spcPts val="480"/>
              </a:spcBef>
              <a:spcAft>
                <a:spcPts val="0"/>
              </a:spcAft>
              <a:buClr>
                <a:schemeClr val="dk1"/>
              </a:buClr>
              <a:buSzPts val="300"/>
              <a:buFont typeface="Arial"/>
              <a:buChar char="–"/>
              <a:defRPr sz="1440"/>
            </a:lvl4pPr>
            <a:lvl5pPr marL="10972800" lvl="4" indent="-1188720" algn="l">
              <a:spcBef>
                <a:spcPts val="480"/>
              </a:spcBef>
              <a:spcAft>
                <a:spcPts val="0"/>
              </a:spcAft>
              <a:buClr>
                <a:schemeClr val="dk1"/>
              </a:buClr>
              <a:buSzPts val="300"/>
              <a:buFont typeface="Arial"/>
              <a:buChar char="»"/>
              <a:defRPr sz="1440"/>
            </a:lvl5pPr>
            <a:lvl6pPr marL="13167360" lvl="5" indent="-1188720" algn="l">
              <a:spcBef>
                <a:spcPts val="480"/>
              </a:spcBef>
              <a:spcAft>
                <a:spcPts val="0"/>
              </a:spcAft>
              <a:buClr>
                <a:schemeClr val="dk1"/>
              </a:buClr>
              <a:buSzPts val="300"/>
              <a:buFont typeface="Arial"/>
              <a:buChar char="»"/>
              <a:defRPr sz="1440"/>
            </a:lvl6pPr>
            <a:lvl7pPr marL="15361920" lvl="6" indent="-1188720" algn="l">
              <a:spcBef>
                <a:spcPts val="480"/>
              </a:spcBef>
              <a:spcAft>
                <a:spcPts val="0"/>
              </a:spcAft>
              <a:buClr>
                <a:schemeClr val="dk1"/>
              </a:buClr>
              <a:buSzPts val="300"/>
              <a:buFont typeface="Arial"/>
              <a:buChar char="»"/>
              <a:defRPr sz="1440"/>
            </a:lvl7pPr>
            <a:lvl8pPr marL="17556480" lvl="7" indent="-1188720" algn="l">
              <a:spcBef>
                <a:spcPts val="480"/>
              </a:spcBef>
              <a:spcAft>
                <a:spcPts val="0"/>
              </a:spcAft>
              <a:buClr>
                <a:schemeClr val="dk1"/>
              </a:buClr>
              <a:buSzPts val="300"/>
              <a:buFont typeface="Arial"/>
              <a:buChar char="»"/>
              <a:defRPr sz="1440"/>
            </a:lvl8pPr>
            <a:lvl9pPr marL="19751040" lvl="8" indent="-1188720" algn="l">
              <a:spcBef>
                <a:spcPts val="480"/>
              </a:spcBef>
              <a:spcAft>
                <a:spcPts val="0"/>
              </a:spcAft>
              <a:buClr>
                <a:schemeClr val="dk1"/>
              </a:buClr>
              <a:buSzPts val="300"/>
              <a:buFont typeface="Arial"/>
              <a:buChar char="»"/>
              <a:defRPr sz="1440"/>
            </a:lvl9pPr>
          </a:lstStyle>
          <a:p>
            <a:endParaRPr/>
          </a:p>
        </p:txBody>
      </p:sp>
      <p:sp>
        <p:nvSpPr>
          <p:cNvPr id="100" name="Google Shape;100;p19"/>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01" name="Google Shape;101;p19"/>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02" name="Google Shape;102;p19"/>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2193929" y="1317626"/>
            <a:ext cx="39503352" cy="5486400"/>
          </a:xfrm>
          <a:prstGeom prst="rect">
            <a:avLst/>
          </a:prstGeom>
          <a:noFill/>
          <a:ln>
            <a:noFill/>
          </a:ln>
        </p:spPr>
        <p:txBody>
          <a:bodyPr spcFirstLastPara="1" wrap="square" lIns="71850" tIns="35925" rIns="71850" bIns="359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105" name="Google Shape;105;p20"/>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06" name="Google Shape;106;p20"/>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07" name="Google Shape;107;p20"/>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sp>
        <p:nvSpPr>
          <p:cNvPr id="109" name="Google Shape;109;p21"/>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10" name="Google Shape;110;p21"/>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11" name="Google Shape;111;p21"/>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496160" y="13765440"/>
            <a:ext cx="40898880" cy="538752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17280"/>
            </a:lvl1pPr>
            <a:lvl2pPr lvl="1" algn="ctr">
              <a:spcBef>
                <a:spcPts val="0"/>
              </a:spcBef>
              <a:spcAft>
                <a:spcPts val="0"/>
              </a:spcAft>
              <a:buSzPts val="3600"/>
              <a:buNone/>
              <a:defRPr sz="17280"/>
            </a:lvl2pPr>
            <a:lvl3pPr lvl="2" algn="ctr">
              <a:spcBef>
                <a:spcPts val="0"/>
              </a:spcBef>
              <a:spcAft>
                <a:spcPts val="0"/>
              </a:spcAft>
              <a:buSzPts val="3600"/>
              <a:buNone/>
              <a:defRPr sz="17280"/>
            </a:lvl3pPr>
            <a:lvl4pPr lvl="3" algn="ctr">
              <a:spcBef>
                <a:spcPts val="0"/>
              </a:spcBef>
              <a:spcAft>
                <a:spcPts val="0"/>
              </a:spcAft>
              <a:buSzPts val="3600"/>
              <a:buNone/>
              <a:defRPr sz="17280"/>
            </a:lvl4pPr>
            <a:lvl5pPr lvl="4" algn="ctr">
              <a:spcBef>
                <a:spcPts val="0"/>
              </a:spcBef>
              <a:spcAft>
                <a:spcPts val="0"/>
              </a:spcAft>
              <a:buSzPts val="3600"/>
              <a:buNone/>
              <a:defRPr sz="17280"/>
            </a:lvl5pPr>
            <a:lvl6pPr lvl="5" algn="ctr">
              <a:spcBef>
                <a:spcPts val="0"/>
              </a:spcBef>
              <a:spcAft>
                <a:spcPts val="0"/>
              </a:spcAft>
              <a:buSzPts val="3600"/>
              <a:buNone/>
              <a:defRPr sz="17280"/>
            </a:lvl6pPr>
            <a:lvl7pPr lvl="6" algn="ctr">
              <a:spcBef>
                <a:spcPts val="0"/>
              </a:spcBef>
              <a:spcAft>
                <a:spcPts val="0"/>
              </a:spcAft>
              <a:buSzPts val="3600"/>
              <a:buNone/>
              <a:defRPr sz="17280"/>
            </a:lvl7pPr>
            <a:lvl8pPr lvl="7" algn="ctr">
              <a:spcBef>
                <a:spcPts val="0"/>
              </a:spcBef>
              <a:spcAft>
                <a:spcPts val="0"/>
              </a:spcAft>
              <a:buSzPts val="3600"/>
              <a:buNone/>
              <a:defRPr sz="17280"/>
            </a:lvl8pPr>
            <a:lvl9pPr lvl="8" algn="ctr">
              <a:spcBef>
                <a:spcPts val="0"/>
              </a:spcBef>
              <a:spcAft>
                <a:spcPts val="0"/>
              </a:spcAft>
              <a:buSzPts val="3600"/>
              <a:buNone/>
              <a:defRPr sz="17280"/>
            </a:lvl9pPr>
          </a:lstStyle>
          <a:p>
            <a:endParaRPr/>
          </a:p>
        </p:txBody>
      </p:sp>
      <p:sp>
        <p:nvSpPr>
          <p:cNvPr id="15" name="Google Shape;15;p3"/>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2193929" y="1311280"/>
            <a:ext cx="14439902" cy="5576890"/>
          </a:xfrm>
          <a:prstGeom prst="rect">
            <a:avLst/>
          </a:prstGeom>
          <a:noFill/>
          <a:ln>
            <a:noFill/>
          </a:ln>
        </p:spPr>
        <p:txBody>
          <a:bodyPr spcFirstLastPara="1" wrap="square" lIns="71850" tIns="35925" rIns="71850" bIns="35925" anchor="b" anchorCtr="0">
            <a:noAutofit/>
          </a:bodyPr>
          <a:lstStyle>
            <a:lvl1pPr lvl="0" algn="l">
              <a:spcBef>
                <a:spcPts val="0"/>
              </a:spcBef>
              <a:spcAft>
                <a:spcPts val="0"/>
              </a:spcAft>
              <a:buSzPts val="300"/>
              <a:buNone/>
              <a:defRPr sz="1920" b="1"/>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114" name="Google Shape;114;p22"/>
          <p:cNvSpPr txBox="1">
            <a:spLocks noGrp="1"/>
          </p:cNvSpPr>
          <p:nvPr>
            <p:ph type="body" idx="1"/>
          </p:nvPr>
        </p:nvSpPr>
        <p:spPr>
          <a:xfrm>
            <a:off x="17160874" y="1311277"/>
            <a:ext cx="24536400" cy="28093990"/>
          </a:xfrm>
          <a:prstGeom prst="rect">
            <a:avLst/>
          </a:prstGeom>
          <a:noFill/>
          <a:ln>
            <a:noFill/>
          </a:ln>
        </p:spPr>
        <p:txBody>
          <a:bodyPr spcFirstLastPara="1" wrap="square" lIns="71850" tIns="35925" rIns="71850" bIns="35925" anchor="t" anchorCtr="0">
            <a:noAutofit/>
          </a:bodyPr>
          <a:lstStyle>
            <a:lvl1pPr marL="2194560" lvl="0" indent="-1280160" algn="l">
              <a:spcBef>
                <a:spcPts val="480"/>
              </a:spcBef>
              <a:spcAft>
                <a:spcPts val="0"/>
              </a:spcAft>
              <a:buClr>
                <a:schemeClr val="dk1"/>
              </a:buClr>
              <a:buSzPts val="600"/>
              <a:buFont typeface="Arial"/>
              <a:buChar char="•"/>
              <a:defRPr sz="2880"/>
            </a:lvl1pPr>
            <a:lvl2pPr marL="4389120" lvl="1" indent="-1249680" algn="l">
              <a:spcBef>
                <a:spcPts val="480"/>
              </a:spcBef>
              <a:spcAft>
                <a:spcPts val="0"/>
              </a:spcAft>
              <a:buClr>
                <a:schemeClr val="dk1"/>
              </a:buClr>
              <a:buSzPts val="500"/>
              <a:buFont typeface="Arial"/>
              <a:buChar char="–"/>
              <a:defRPr sz="2400"/>
            </a:lvl2pPr>
            <a:lvl3pPr marL="6583680" lvl="2" indent="-1249680" algn="l">
              <a:spcBef>
                <a:spcPts val="480"/>
              </a:spcBef>
              <a:spcAft>
                <a:spcPts val="0"/>
              </a:spcAft>
              <a:buClr>
                <a:schemeClr val="dk1"/>
              </a:buClr>
              <a:buSzPts val="500"/>
              <a:buFont typeface="Arial"/>
              <a:buChar char="•"/>
              <a:defRPr sz="2400"/>
            </a:lvl3pPr>
            <a:lvl4pPr marL="8778240" lvl="3" indent="-1219200" algn="l">
              <a:spcBef>
                <a:spcPts val="480"/>
              </a:spcBef>
              <a:spcAft>
                <a:spcPts val="0"/>
              </a:spcAft>
              <a:buClr>
                <a:schemeClr val="dk1"/>
              </a:buClr>
              <a:buSzPts val="400"/>
              <a:buFont typeface="Arial"/>
              <a:buChar char="–"/>
              <a:defRPr sz="1920"/>
            </a:lvl4pPr>
            <a:lvl5pPr marL="10972800" lvl="4" indent="-1219200" algn="l">
              <a:spcBef>
                <a:spcPts val="480"/>
              </a:spcBef>
              <a:spcAft>
                <a:spcPts val="0"/>
              </a:spcAft>
              <a:buClr>
                <a:schemeClr val="dk1"/>
              </a:buClr>
              <a:buSzPts val="400"/>
              <a:buFont typeface="Arial"/>
              <a:buChar char="»"/>
              <a:defRPr sz="1920"/>
            </a:lvl5pPr>
            <a:lvl6pPr marL="13167360" lvl="5" indent="-1219200" algn="l">
              <a:spcBef>
                <a:spcPts val="480"/>
              </a:spcBef>
              <a:spcAft>
                <a:spcPts val="0"/>
              </a:spcAft>
              <a:buClr>
                <a:schemeClr val="dk1"/>
              </a:buClr>
              <a:buSzPts val="400"/>
              <a:buFont typeface="Arial"/>
              <a:buChar char="»"/>
              <a:defRPr sz="1920"/>
            </a:lvl6pPr>
            <a:lvl7pPr marL="15361920" lvl="6" indent="-1219200" algn="l">
              <a:spcBef>
                <a:spcPts val="480"/>
              </a:spcBef>
              <a:spcAft>
                <a:spcPts val="0"/>
              </a:spcAft>
              <a:buClr>
                <a:schemeClr val="dk1"/>
              </a:buClr>
              <a:buSzPts val="400"/>
              <a:buFont typeface="Arial"/>
              <a:buChar char="»"/>
              <a:defRPr sz="1920"/>
            </a:lvl7pPr>
            <a:lvl8pPr marL="17556480" lvl="7" indent="-1219200" algn="l">
              <a:spcBef>
                <a:spcPts val="480"/>
              </a:spcBef>
              <a:spcAft>
                <a:spcPts val="0"/>
              </a:spcAft>
              <a:buClr>
                <a:schemeClr val="dk1"/>
              </a:buClr>
              <a:buSzPts val="400"/>
              <a:buFont typeface="Arial"/>
              <a:buChar char="»"/>
              <a:defRPr sz="1920"/>
            </a:lvl8pPr>
            <a:lvl9pPr marL="19751040" lvl="8" indent="-1219200" algn="l">
              <a:spcBef>
                <a:spcPts val="480"/>
              </a:spcBef>
              <a:spcAft>
                <a:spcPts val="0"/>
              </a:spcAft>
              <a:buClr>
                <a:schemeClr val="dk1"/>
              </a:buClr>
              <a:buSzPts val="400"/>
              <a:buFont typeface="Arial"/>
              <a:buChar char="»"/>
              <a:defRPr sz="1920"/>
            </a:lvl9pPr>
          </a:lstStyle>
          <a:p>
            <a:endParaRPr/>
          </a:p>
        </p:txBody>
      </p:sp>
      <p:sp>
        <p:nvSpPr>
          <p:cNvPr id="115" name="Google Shape;115;p22"/>
          <p:cNvSpPr txBox="1">
            <a:spLocks noGrp="1"/>
          </p:cNvSpPr>
          <p:nvPr>
            <p:ph type="body" idx="2"/>
          </p:nvPr>
        </p:nvSpPr>
        <p:spPr>
          <a:xfrm>
            <a:off x="2193929" y="6888163"/>
            <a:ext cx="14439902" cy="22517101"/>
          </a:xfrm>
          <a:prstGeom prst="rect">
            <a:avLst/>
          </a:prstGeom>
          <a:noFill/>
          <a:ln>
            <a:noFill/>
          </a:ln>
        </p:spPr>
        <p:txBody>
          <a:bodyPr spcFirstLastPara="1" wrap="square" lIns="71850" tIns="35925" rIns="71850" bIns="35925" anchor="t" anchorCtr="0">
            <a:noAutofit/>
          </a:bodyPr>
          <a:lstStyle>
            <a:lvl1pPr marL="2194560" lvl="0" indent="-1097280" algn="l">
              <a:spcBef>
                <a:spcPts val="480"/>
              </a:spcBef>
              <a:spcAft>
                <a:spcPts val="0"/>
              </a:spcAft>
              <a:buClr>
                <a:schemeClr val="dk1"/>
              </a:buClr>
              <a:buSzPts val="300"/>
              <a:buFont typeface="Arial"/>
              <a:buNone/>
              <a:defRPr sz="1440"/>
            </a:lvl1pPr>
            <a:lvl2pPr marL="4389120" lvl="1" indent="-1097280" algn="l">
              <a:spcBef>
                <a:spcPts val="0"/>
              </a:spcBef>
              <a:spcAft>
                <a:spcPts val="0"/>
              </a:spcAft>
              <a:buClr>
                <a:schemeClr val="dk1"/>
              </a:buClr>
              <a:buSzPts val="200"/>
              <a:buFont typeface="Arial"/>
              <a:buNone/>
              <a:defRPr sz="960"/>
            </a:lvl2pPr>
            <a:lvl3pPr marL="6583680" lvl="2" indent="-1097280" algn="l">
              <a:spcBef>
                <a:spcPts val="0"/>
              </a:spcBef>
              <a:spcAft>
                <a:spcPts val="0"/>
              </a:spcAft>
              <a:buClr>
                <a:schemeClr val="dk1"/>
              </a:buClr>
              <a:buSzPts val="200"/>
              <a:buFont typeface="Arial"/>
              <a:buNone/>
              <a:defRPr sz="960"/>
            </a:lvl3pPr>
            <a:lvl4pPr marL="8778240" lvl="3" indent="-1097280" algn="l">
              <a:spcBef>
                <a:spcPts val="0"/>
              </a:spcBef>
              <a:spcAft>
                <a:spcPts val="0"/>
              </a:spcAft>
              <a:buClr>
                <a:schemeClr val="dk1"/>
              </a:buClr>
              <a:buSzPts val="200"/>
              <a:buFont typeface="Arial"/>
              <a:buNone/>
              <a:defRPr sz="960"/>
            </a:lvl4pPr>
            <a:lvl5pPr marL="10972800" lvl="4" indent="-1097280" algn="l">
              <a:spcBef>
                <a:spcPts val="0"/>
              </a:spcBef>
              <a:spcAft>
                <a:spcPts val="0"/>
              </a:spcAft>
              <a:buClr>
                <a:schemeClr val="dk1"/>
              </a:buClr>
              <a:buSzPts val="200"/>
              <a:buFont typeface="Arial"/>
              <a:buNone/>
              <a:defRPr sz="960"/>
            </a:lvl5pPr>
            <a:lvl6pPr marL="13167360" lvl="5" indent="-1097280" algn="l">
              <a:spcBef>
                <a:spcPts val="0"/>
              </a:spcBef>
              <a:spcAft>
                <a:spcPts val="0"/>
              </a:spcAft>
              <a:buClr>
                <a:schemeClr val="dk1"/>
              </a:buClr>
              <a:buSzPts val="200"/>
              <a:buFont typeface="Arial"/>
              <a:buNone/>
              <a:defRPr sz="960"/>
            </a:lvl6pPr>
            <a:lvl7pPr marL="15361920" lvl="6" indent="-1097280" algn="l">
              <a:spcBef>
                <a:spcPts val="0"/>
              </a:spcBef>
              <a:spcAft>
                <a:spcPts val="0"/>
              </a:spcAft>
              <a:buClr>
                <a:schemeClr val="dk1"/>
              </a:buClr>
              <a:buSzPts val="200"/>
              <a:buFont typeface="Arial"/>
              <a:buNone/>
              <a:defRPr sz="960"/>
            </a:lvl7pPr>
            <a:lvl8pPr marL="17556480" lvl="7" indent="-1097280" algn="l">
              <a:spcBef>
                <a:spcPts val="0"/>
              </a:spcBef>
              <a:spcAft>
                <a:spcPts val="0"/>
              </a:spcAft>
              <a:buClr>
                <a:schemeClr val="dk1"/>
              </a:buClr>
              <a:buSzPts val="200"/>
              <a:buFont typeface="Arial"/>
              <a:buNone/>
              <a:defRPr sz="960"/>
            </a:lvl8pPr>
            <a:lvl9pPr marL="19751040" lvl="8" indent="-1097280" algn="l">
              <a:spcBef>
                <a:spcPts val="0"/>
              </a:spcBef>
              <a:spcAft>
                <a:spcPts val="0"/>
              </a:spcAft>
              <a:buClr>
                <a:schemeClr val="dk1"/>
              </a:buClr>
              <a:buSzPts val="200"/>
              <a:buFont typeface="Arial"/>
              <a:buNone/>
              <a:defRPr sz="960"/>
            </a:lvl9pPr>
          </a:lstStyle>
          <a:p>
            <a:endParaRPr/>
          </a:p>
        </p:txBody>
      </p:sp>
      <p:sp>
        <p:nvSpPr>
          <p:cNvPr id="116" name="Google Shape;116;p22"/>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17" name="Google Shape;117;p22"/>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18" name="Google Shape;118;p22"/>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8602666" y="23042566"/>
            <a:ext cx="26335037" cy="2720973"/>
          </a:xfrm>
          <a:prstGeom prst="rect">
            <a:avLst/>
          </a:prstGeom>
          <a:noFill/>
          <a:ln>
            <a:noFill/>
          </a:ln>
        </p:spPr>
        <p:txBody>
          <a:bodyPr spcFirstLastPara="1" wrap="square" lIns="71850" tIns="35925" rIns="71850" bIns="35925" anchor="b" anchorCtr="0">
            <a:noAutofit/>
          </a:bodyPr>
          <a:lstStyle>
            <a:lvl1pPr lvl="0" algn="l">
              <a:spcBef>
                <a:spcPts val="0"/>
              </a:spcBef>
              <a:spcAft>
                <a:spcPts val="0"/>
              </a:spcAft>
              <a:buSzPts val="300"/>
              <a:buNone/>
              <a:defRPr sz="1920" b="1"/>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121" name="Google Shape;121;p23"/>
          <p:cNvSpPr>
            <a:spLocks noGrp="1"/>
          </p:cNvSpPr>
          <p:nvPr>
            <p:ph type="pic" idx="2"/>
          </p:nvPr>
        </p:nvSpPr>
        <p:spPr>
          <a:xfrm>
            <a:off x="8602666" y="2941642"/>
            <a:ext cx="26335037" cy="19750086"/>
          </a:xfrm>
          <a:prstGeom prst="rect">
            <a:avLst/>
          </a:prstGeom>
          <a:noFill/>
          <a:ln>
            <a:noFill/>
          </a:ln>
        </p:spPr>
      </p:sp>
      <p:sp>
        <p:nvSpPr>
          <p:cNvPr id="122" name="Google Shape;122;p23"/>
          <p:cNvSpPr txBox="1">
            <a:spLocks noGrp="1"/>
          </p:cNvSpPr>
          <p:nvPr>
            <p:ph type="body" idx="1"/>
          </p:nvPr>
        </p:nvSpPr>
        <p:spPr>
          <a:xfrm>
            <a:off x="8602666" y="25763539"/>
            <a:ext cx="26335037" cy="3862387"/>
          </a:xfrm>
          <a:prstGeom prst="rect">
            <a:avLst/>
          </a:prstGeom>
          <a:noFill/>
          <a:ln>
            <a:noFill/>
          </a:ln>
        </p:spPr>
        <p:txBody>
          <a:bodyPr spcFirstLastPara="1" wrap="square" lIns="71850" tIns="35925" rIns="71850" bIns="35925" anchor="t" anchorCtr="0">
            <a:noAutofit/>
          </a:bodyPr>
          <a:lstStyle>
            <a:lvl1pPr marL="2194560" lvl="0" indent="-1097280" algn="l">
              <a:spcBef>
                <a:spcPts val="480"/>
              </a:spcBef>
              <a:spcAft>
                <a:spcPts val="0"/>
              </a:spcAft>
              <a:buClr>
                <a:schemeClr val="dk1"/>
              </a:buClr>
              <a:buSzPts val="300"/>
              <a:buFont typeface="Arial"/>
              <a:buNone/>
              <a:defRPr sz="1440"/>
            </a:lvl1pPr>
            <a:lvl2pPr marL="4389120" lvl="1" indent="-1097280" algn="l">
              <a:spcBef>
                <a:spcPts val="0"/>
              </a:spcBef>
              <a:spcAft>
                <a:spcPts val="0"/>
              </a:spcAft>
              <a:buClr>
                <a:schemeClr val="dk1"/>
              </a:buClr>
              <a:buSzPts val="200"/>
              <a:buFont typeface="Arial"/>
              <a:buNone/>
              <a:defRPr sz="960"/>
            </a:lvl2pPr>
            <a:lvl3pPr marL="6583680" lvl="2" indent="-1097280" algn="l">
              <a:spcBef>
                <a:spcPts val="0"/>
              </a:spcBef>
              <a:spcAft>
                <a:spcPts val="0"/>
              </a:spcAft>
              <a:buClr>
                <a:schemeClr val="dk1"/>
              </a:buClr>
              <a:buSzPts val="200"/>
              <a:buFont typeface="Arial"/>
              <a:buNone/>
              <a:defRPr sz="960"/>
            </a:lvl3pPr>
            <a:lvl4pPr marL="8778240" lvl="3" indent="-1097280" algn="l">
              <a:spcBef>
                <a:spcPts val="0"/>
              </a:spcBef>
              <a:spcAft>
                <a:spcPts val="0"/>
              </a:spcAft>
              <a:buClr>
                <a:schemeClr val="dk1"/>
              </a:buClr>
              <a:buSzPts val="200"/>
              <a:buFont typeface="Arial"/>
              <a:buNone/>
              <a:defRPr sz="960"/>
            </a:lvl4pPr>
            <a:lvl5pPr marL="10972800" lvl="4" indent="-1097280" algn="l">
              <a:spcBef>
                <a:spcPts val="0"/>
              </a:spcBef>
              <a:spcAft>
                <a:spcPts val="0"/>
              </a:spcAft>
              <a:buClr>
                <a:schemeClr val="dk1"/>
              </a:buClr>
              <a:buSzPts val="200"/>
              <a:buFont typeface="Arial"/>
              <a:buNone/>
              <a:defRPr sz="960"/>
            </a:lvl5pPr>
            <a:lvl6pPr marL="13167360" lvl="5" indent="-1097280" algn="l">
              <a:spcBef>
                <a:spcPts val="0"/>
              </a:spcBef>
              <a:spcAft>
                <a:spcPts val="0"/>
              </a:spcAft>
              <a:buClr>
                <a:schemeClr val="dk1"/>
              </a:buClr>
              <a:buSzPts val="200"/>
              <a:buFont typeface="Arial"/>
              <a:buNone/>
              <a:defRPr sz="960"/>
            </a:lvl6pPr>
            <a:lvl7pPr marL="15361920" lvl="6" indent="-1097280" algn="l">
              <a:spcBef>
                <a:spcPts val="0"/>
              </a:spcBef>
              <a:spcAft>
                <a:spcPts val="0"/>
              </a:spcAft>
              <a:buClr>
                <a:schemeClr val="dk1"/>
              </a:buClr>
              <a:buSzPts val="200"/>
              <a:buFont typeface="Arial"/>
              <a:buNone/>
              <a:defRPr sz="960"/>
            </a:lvl7pPr>
            <a:lvl8pPr marL="17556480" lvl="7" indent="-1097280" algn="l">
              <a:spcBef>
                <a:spcPts val="0"/>
              </a:spcBef>
              <a:spcAft>
                <a:spcPts val="0"/>
              </a:spcAft>
              <a:buClr>
                <a:schemeClr val="dk1"/>
              </a:buClr>
              <a:buSzPts val="200"/>
              <a:buFont typeface="Arial"/>
              <a:buNone/>
              <a:defRPr sz="960"/>
            </a:lvl8pPr>
            <a:lvl9pPr marL="19751040" lvl="8" indent="-1097280" algn="l">
              <a:spcBef>
                <a:spcPts val="0"/>
              </a:spcBef>
              <a:spcAft>
                <a:spcPts val="0"/>
              </a:spcAft>
              <a:buClr>
                <a:schemeClr val="dk1"/>
              </a:buClr>
              <a:buSzPts val="200"/>
              <a:buFont typeface="Arial"/>
              <a:buNone/>
              <a:defRPr sz="960"/>
            </a:lvl9pPr>
          </a:lstStyle>
          <a:p>
            <a:endParaRPr/>
          </a:p>
        </p:txBody>
      </p:sp>
      <p:sp>
        <p:nvSpPr>
          <p:cNvPr id="123" name="Google Shape;123;p23"/>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24" name="Google Shape;124;p23"/>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25" name="Google Shape;125;p23"/>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6"/>
        <p:cNvGrpSpPr/>
        <p:nvPr/>
      </p:nvGrpSpPr>
      <p:grpSpPr>
        <a:xfrm>
          <a:off x="0" y="0"/>
          <a:ext cx="0" cy="0"/>
          <a:chOff x="0" y="0"/>
          <a:chExt cx="0" cy="0"/>
        </a:xfrm>
      </p:grpSpPr>
      <p:sp>
        <p:nvSpPr>
          <p:cNvPr id="127" name="Google Shape;127;p24"/>
          <p:cNvSpPr txBox="1">
            <a:spLocks noGrp="1"/>
          </p:cNvSpPr>
          <p:nvPr>
            <p:ph type="title"/>
          </p:nvPr>
        </p:nvSpPr>
        <p:spPr>
          <a:xfrm>
            <a:off x="2193929" y="1317626"/>
            <a:ext cx="39503352" cy="5486400"/>
          </a:xfrm>
          <a:prstGeom prst="rect">
            <a:avLst/>
          </a:prstGeom>
          <a:noFill/>
          <a:ln>
            <a:noFill/>
          </a:ln>
        </p:spPr>
        <p:txBody>
          <a:bodyPr spcFirstLastPara="1" wrap="square" lIns="71850" tIns="35925" rIns="71850" bIns="359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128" name="Google Shape;128;p24"/>
          <p:cNvSpPr txBox="1">
            <a:spLocks noGrp="1"/>
          </p:cNvSpPr>
          <p:nvPr>
            <p:ph type="body" idx="1"/>
          </p:nvPr>
        </p:nvSpPr>
        <p:spPr>
          <a:xfrm rot="5400000">
            <a:off x="11082336" y="-1208086"/>
            <a:ext cx="21726528" cy="39503352"/>
          </a:xfrm>
          <a:prstGeom prst="rect">
            <a:avLst/>
          </a:prstGeom>
          <a:noFill/>
          <a:ln>
            <a:noFill/>
          </a:ln>
        </p:spPr>
        <p:txBody>
          <a:bodyPr spcFirstLastPara="1" wrap="square" lIns="71850" tIns="35925" rIns="71850" bIns="35925" anchor="t" anchorCtr="0">
            <a:noAutofit/>
          </a:bodyPr>
          <a:lstStyle>
            <a:lvl1pPr marL="2194560" lvl="0" indent="-1188720" algn="l">
              <a:spcBef>
                <a:spcPts val="480"/>
              </a:spcBef>
              <a:spcAft>
                <a:spcPts val="0"/>
              </a:spcAft>
              <a:buClr>
                <a:schemeClr val="dk1"/>
              </a:buClr>
              <a:buSzPts val="300"/>
              <a:buChar char="•"/>
              <a:defRPr/>
            </a:lvl1pPr>
            <a:lvl2pPr marL="4389120" lvl="1" indent="-1188720" algn="l">
              <a:spcBef>
                <a:spcPts val="480"/>
              </a:spcBef>
              <a:spcAft>
                <a:spcPts val="0"/>
              </a:spcAft>
              <a:buClr>
                <a:schemeClr val="dk1"/>
              </a:buClr>
              <a:buSzPts val="300"/>
              <a:buChar char="–"/>
              <a:defRPr/>
            </a:lvl2pPr>
            <a:lvl3pPr marL="6583680" lvl="2" indent="-1188720" algn="l">
              <a:spcBef>
                <a:spcPts val="480"/>
              </a:spcBef>
              <a:spcAft>
                <a:spcPts val="0"/>
              </a:spcAft>
              <a:buClr>
                <a:schemeClr val="dk1"/>
              </a:buClr>
              <a:buSzPts val="300"/>
              <a:buChar char="•"/>
              <a:defRPr/>
            </a:lvl3pPr>
            <a:lvl4pPr marL="8778240" lvl="3" indent="-1188720" algn="l">
              <a:spcBef>
                <a:spcPts val="480"/>
              </a:spcBef>
              <a:spcAft>
                <a:spcPts val="0"/>
              </a:spcAft>
              <a:buClr>
                <a:schemeClr val="dk1"/>
              </a:buClr>
              <a:buSzPts val="300"/>
              <a:buChar char="–"/>
              <a:defRPr/>
            </a:lvl4pPr>
            <a:lvl5pPr marL="10972800" lvl="4" indent="-1188720" algn="l">
              <a:spcBef>
                <a:spcPts val="480"/>
              </a:spcBef>
              <a:spcAft>
                <a:spcPts val="0"/>
              </a:spcAft>
              <a:buClr>
                <a:schemeClr val="dk1"/>
              </a:buClr>
              <a:buSzPts val="300"/>
              <a:buChar char="»"/>
              <a:defRPr/>
            </a:lvl5pPr>
            <a:lvl6pPr marL="13167360" lvl="5" indent="-1188720" algn="l">
              <a:spcBef>
                <a:spcPts val="480"/>
              </a:spcBef>
              <a:spcAft>
                <a:spcPts val="0"/>
              </a:spcAft>
              <a:buClr>
                <a:schemeClr val="dk1"/>
              </a:buClr>
              <a:buSzPts val="300"/>
              <a:buChar char="»"/>
              <a:defRPr/>
            </a:lvl6pPr>
            <a:lvl7pPr marL="15361920" lvl="6" indent="-1188720" algn="l">
              <a:spcBef>
                <a:spcPts val="480"/>
              </a:spcBef>
              <a:spcAft>
                <a:spcPts val="0"/>
              </a:spcAft>
              <a:buClr>
                <a:schemeClr val="dk1"/>
              </a:buClr>
              <a:buSzPts val="300"/>
              <a:buChar char="»"/>
              <a:defRPr/>
            </a:lvl7pPr>
            <a:lvl8pPr marL="17556480" lvl="7" indent="-1188720" algn="l">
              <a:spcBef>
                <a:spcPts val="480"/>
              </a:spcBef>
              <a:spcAft>
                <a:spcPts val="0"/>
              </a:spcAft>
              <a:buClr>
                <a:schemeClr val="dk1"/>
              </a:buClr>
              <a:buSzPts val="300"/>
              <a:buChar char="»"/>
              <a:defRPr/>
            </a:lvl8pPr>
            <a:lvl9pPr marL="19751040" lvl="8" indent="-1188720" algn="l">
              <a:spcBef>
                <a:spcPts val="480"/>
              </a:spcBef>
              <a:spcAft>
                <a:spcPts val="0"/>
              </a:spcAft>
              <a:buClr>
                <a:schemeClr val="dk1"/>
              </a:buClr>
              <a:buSzPts val="300"/>
              <a:buChar char="»"/>
              <a:defRPr/>
            </a:lvl9pPr>
          </a:lstStyle>
          <a:p>
            <a:endParaRPr/>
          </a:p>
        </p:txBody>
      </p:sp>
      <p:sp>
        <p:nvSpPr>
          <p:cNvPr id="129" name="Google Shape;129;p24"/>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30" name="Google Shape;130;p24"/>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31" name="Google Shape;131;p24"/>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rot="5400000">
            <a:off x="22714749" y="10424322"/>
            <a:ext cx="28089222" cy="9875837"/>
          </a:xfrm>
          <a:prstGeom prst="rect">
            <a:avLst/>
          </a:prstGeom>
          <a:noFill/>
          <a:ln>
            <a:noFill/>
          </a:ln>
        </p:spPr>
        <p:txBody>
          <a:bodyPr spcFirstLastPara="1" wrap="square" lIns="71850" tIns="35925" rIns="71850" bIns="359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134" name="Google Shape;134;p25"/>
          <p:cNvSpPr txBox="1">
            <a:spLocks noGrp="1"/>
          </p:cNvSpPr>
          <p:nvPr>
            <p:ph type="body" idx="1"/>
          </p:nvPr>
        </p:nvSpPr>
        <p:spPr>
          <a:xfrm rot="5400000">
            <a:off x="2886871" y="624679"/>
            <a:ext cx="28089222" cy="29475110"/>
          </a:xfrm>
          <a:prstGeom prst="rect">
            <a:avLst/>
          </a:prstGeom>
          <a:noFill/>
          <a:ln>
            <a:noFill/>
          </a:ln>
        </p:spPr>
        <p:txBody>
          <a:bodyPr spcFirstLastPara="1" wrap="square" lIns="71850" tIns="35925" rIns="71850" bIns="35925" anchor="t" anchorCtr="0">
            <a:noAutofit/>
          </a:bodyPr>
          <a:lstStyle>
            <a:lvl1pPr marL="2194560" lvl="0" indent="-1188720" algn="l">
              <a:spcBef>
                <a:spcPts val="480"/>
              </a:spcBef>
              <a:spcAft>
                <a:spcPts val="0"/>
              </a:spcAft>
              <a:buClr>
                <a:schemeClr val="dk1"/>
              </a:buClr>
              <a:buSzPts val="300"/>
              <a:buChar char="•"/>
              <a:defRPr/>
            </a:lvl1pPr>
            <a:lvl2pPr marL="4389120" lvl="1" indent="-1188720" algn="l">
              <a:spcBef>
                <a:spcPts val="480"/>
              </a:spcBef>
              <a:spcAft>
                <a:spcPts val="0"/>
              </a:spcAft>
              <a:buClr>
                <a:schemeClr val="dk1"/>
              </a:buClr>
              <a:buSzPts val="300"/>
              <a:buChar char="–"/>
              <a:defRPr/>
            </a:lvl2pPr>
            <a:lvl3pPr marL="6583680" lvl="2" indent="-1188720" algn="l">
              <a:spcBef>
                <a:spcPts val="480"/>
              </a:spcBef>
              <a:spcAft>
                <a:spcPts val="0"/>
              </a:spcAft>
              <a:buClr>
                <a:schemeClr val="dk1"/>
              </a:buClr>
              <a:buSzPts val="300"/>
              <a:buChar char="•"/>
              <a:defRPr/>
            </a:lvl3pPr>
            <a:lvl4pPr marL="8778240" lvl="3" indent="-1188720" algn="l">
              <a:spcBef>
                <a:spcPts val="480"/>
              </a:spcBef>
              <a:spcAft>
                <a:spcPts val="0"/>
              </a:spcAft>
              <a:buClr>
                <a:schemeClr val="dk1"/>
              </a:buClr>
              <a:buSzPts val="300"/>
              <a:buChar char="–"/>
              <a:defRPr/>
            </a:lvl4pPr>
            <a:lvl5pPr marL="10972800" lvl="4" indent="-1188720" algn="l">
              <a:spcBef>
                <a:spcPts val="480"/>
              </a:spcBef>
              <a:spcAft>
                <a:spcPts val="0"/>
              </a:spcAft>
              <a:buClr>
                <a:schemeClr val="dk1"/>
              </a:buClr>
              <a:buSzPts val="300"/>
              <a:buChar char="»"/>
              <a:defRPr/>
            </a:lvl5pPr>
            <a:lvl6pPr marL="13167360" lvl="5" indent="-1188720" algn="l">
              <a:spcBef>
                <a:spcPts val="480"/>
              </a:spcBef>
              <a:spcAft>
                <a:spcPts val="0"/>
              </a:spcAft>
              <a:buClr>
                <a:schemeClr val="dk1"/>
              </a:buClr>
              <a:buSzPts val="300"/>
              <a:buChar char="»"/>
              <a:defRPr/>
            </a:lvl6pPr>
            <a:lvl7pPr marL="15361920" lvl="6" indent="-1188720" algn="l">
              <a:spcBef>
                <a:spcPts val="480"/>
              </a:spcBef>
              <a:spcAft>
                <a:spcPts val="0"/>
              </a:spcAft>
              <a:buClr>
                <a:schemeClr val="dk1"/>
              </a:buClr>
              <a:buSzPts val="300"/>
              <a:buChar char="»"/>
              <a:defRPr/>
            </a:lvl7pPr>
            <a:lvl8pPr marL="17556480" lvl="7" indent="-1188720" algn="l">
              <a:spcBef>
                <a:spcPts val="480"/>
              </a:spcBef>
              <a:spcAft>
                <a:spcPts val="0"/>
              </a:spcAft>
              <a:buClr>
                <a:schemeClr val="dk1"/>
              </a:buClr>
              <a:buSzPts val="300"/>
              <a:buChar char="»"/>
              <a:defRPr/>
            </a:lvl8pPr>
            <a:lvl9pPr marL="19751040" lvl="8" indent="-1188720" algn="l">
              <a:spcBef>
                <a:spcPts val="480"/>
              </a:spcBef>
              <a:spcAft>
                <a:spcPts val="0"/>
              </a:spcAft>
              <a:buClr>
                <a:schemeClr val="dk1"/>
              </a:buClr>
              <a:buSzPts val="300"/>
              <a:buChar char="»"/>
              <a:defRPr/>
            </a:lvl9pPr>
          </a:lstStyle>
          <a:p>
            <a:endParaRPr/>
          </a:p>
        </p:txBody>
      </p:sp>
      <p:sp>
        <p:nvSpPr>
          <p:cNvPr id="135" name="Google Shape;135;p25"/>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lvl="0" algn="l">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36" name="Google Shape;136;p25"/>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37" name="Google Shape;137;p25"/>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496160" y="2848160"/>
            <a:ext cx="40898880" cy="366528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1496160" y="7375840"/>
            <a:ext cx="40898880" cy="21864960"/>
          </a:xfrm>
          <a:prstGeom prst="rect">
            <a:avLst/>
          </a:prstGeom>
        </p:spPr>
        <p:txBody>
          <a:bodyPr spcFirstLastPara="1" wrap="square" lIns="91425" tIns="91425" rIns="91425" bIns="91425" anchor="t" anchorCtr="0">
            <a:normAutofit/>
          </a:bodyPr>
          <a:lstStyle>
            <a:lvl1pPr marL="2194560" lvl="0" indent="-1645920">
              <a:spcBef>
                <a:spcPts val="0"/>
              </a:spcBef>
              <a:spcAft>
                <a:spcPts val="0"/>
              </a:spcAft>
              <a:buSzPts val="1800"/>
              <a:buChar char="●"/>
              <a:defRPr/>
            </a:lvl1pPr>
            <a:lvl2pPr marL="4389120" lvl="1" indent="-1524000">
              <a:spcBef>
                <a:spcPts val="0"/>
              </a:spcBef>
              <a:spcAft>
                <a:spcPts val="0"/>
              </a:spcAft>
              <a:buSzPts val="1400"/>
              <a:buChar char="○"/>
              <a:defRPr/>
            </a:lvl2pPr>
            <a:lvl3pPr marL="6583680" lvl="2" indent="-1524000">
              <a:spcBef>
                <a:spcPts val="0"/>
              </a:spcBef>
              <a:spcAft>
                <a:spcPts val="0"/>
              </a:spcAft>
              <a:buSzPts val="1400"/>
              <a:buChar char="■"/>
              <a:defRPr/>
            </a:lvl3pPr>
            <a:lvl4pPr marL="8778240" lvl="3" indent="-1524000">
              <a:spcBef>
                <a:spcPts val="0"/>
              </a:spcBef>
              <a:spcAft>
                <a:spcPts val="0"/>
              </a:spcAft>
              <a:buSzPts val="1400"/>
              <a:buChar char="●"/>
              <a:defRPr/>
            </a:lvl4pPr>
            <a:lvl5pPr marL="10972800" lvl="4" indent="-1524000">
              <a:spcBef>
                <a:spcPts val="0"/>
              </a:spcBef>
              <a:spcAft>
                <a:spcPts val="0"/>
              </a:spcAft>
              <a:buSzPts val="1400"/>
              <a:buChar char="○"/>
              <a:defRPr/>
            </a:lvl5pPr>
            <a:lvl6pPr marL="13167360" lvl="5" indent="-1524000">
              <a:spcBef>
                <a:spcPts val="0"/>
              </a:spcBef>
              <a:spcAft>
                <a:spcPts val="0"/>
              </a:spcAft>
              <a:buSzPts val="1400"/>
              <a:buChar char="■"/>
              <a:defRPr/>
            </a:lvl6pPr>
            <a:lvl7pPr marL="15361920" lvl="6" indent="-1524000">
              <a:spcBef>
                <a:spcPts val="0"/>
              </a:spcBef>
              <a:spcAft>
                <a:spcPts val="0"/>
              </a:spcAft>
              <a:buSzPts val="1400"/>
              <a:buChar char="●"/>
              <a:defRPr/>
            </a:lvl7pPr>
            <a:lvl8pPr marL="17556480" lvl="7" indent="-1524000">
              <a:spcBef>
                <a:spcPts val="0"/>
              </a:spcBef>
              <a:spcAft>
                <a:spcPts val="0"/>
              </a:spcAft>
              <a:buSzPts val="1400"/>
              <a:buChar char="○"/>
              <a:defRPr/>
            </a:lvl8pPr>
            <a:lvl9pPr marL="19751040" lvl="8" indent="-15240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496160" y="2848160"/>
            <a:ext cx="40898880" cy="366528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1496160" y="7375840"/>
            <a:ext cx="19199520" cy="21864960"/>
          </a:xfrm>
          <a:prstGeom prst="rect">
            <a:avLst/>
          </a:prstGeom>
        </p:spPr>
        <p:txBody>
          <a:bodyPr spcFirstLastPara="1" wrap="square" lIns="91425" tIns="91425" rIns="91425" bIns="91425" anchor="t" anchorCtr="0">
            <a:normAutofit/>
          </a:bodyPr>
          <a:lstStyle>
            <a:lvl1pPr marL="2194560" lvl="0" indent="-1524000">
              <a:spcBef>
                <a:spcPts val="0"/>
              </a:spcBef>
              <a:spcAft>
                <a:spcPts val="0"/>
              </a:spcAft>
              <a:buSzPts val="1400"/>
              <a:buChar char="●"/>
              <a:defRPr sz="6720"/>
            </a:lvl1pPr>
            <a:lvl2pPr marL="4389120" lvl="1" indent="-1463040">
              <a:spcBef>
                <a:spcPts val="0"/>
              </a:spcBef>
              <a:spcAft>
                <a:spcPts val="0"/>
              </a:spcAft>
              <a:buSzPts val="1200"/>
              <a:buChar char="○"/>
              <a:defRPr sz="5760"/>
            </a:lvl2pPr>
            <a:lvl3pPr marL="6583680" lvl="2" indent="-1463040">
              <a:spcBef>
                <a:spcPts val="0"/>
              </a:spcBef>
              <a:spcAft>
                <a:spcPts val="0"/>
              </a:spcAft>
              <a:buSzPts val="1200"/>
              <a:buChar char="■"/>
              <a:defRPr sz="5760"/>
            </a:lvl3pPr>
            <a:lvl4pPr marL="8778240" lvl="3" indent="-1463040">
              <a:spcBef>
                <a:spcPts val="0"/>
              </a:spcBef>
              <a:spcAft>
                <a:spcPts val="0"/>
              </a:spcAft>
              <a:buSzPts val="1200"/>
              <a:buChar char="●"/>
              <a:defRPr sz="5760"/>
            </a:lvl4pPr>
            <a:lvl5pPr marL="10972800" lvl="4" indent="-1463040">
              <a:spcBef>
                <a:spcPts val="0"/>
              </a:spcBef>
              <a:spcAft>
                <a:spcPts val="0"/>
              </a:spcAft>
              <a:buSzPts val="1200"/>
              <a:buChar char="○"/>
              <a:defRPr sz="5760"/>
            </a:lvl5pPr>
            <a:lvl6pPr marL="13167360" lvl="5" indent="-1463040">
              <a:spcBef>
                <a:spcPts val="0"/>
              </a:spcBef>
              <a:spcAft>
                <a:spcPts val="0"/>
              </a:spcAft>
              <a:buSzPts val="1200"/>
              <a:buChar char="■"/>
              <a:defRPr sz="5760"/>
            </a:lvl6pPr>
            <a:lvl7pPr marL="15361920" lvl="6" indent="-1463040">
              <a:spcBef>
                <a:spcPts val="0"/>
              </a:spcBef>
              <a:spcAft>
                <a:spcPts val="0"/>
              </a:spcAft>
              <a:buSzPts val="1200"/>
              <a:buChar char="●"/>
              <a:defRPr sz="5760"/>
            </a:lvl7pPr>
            <a:lvl8pPr marL="17556480" lvl="7" indent="-1463040">
              <a:spcBef>
                <a:spcPts val="0"/>
              </a:spcBef>
              <a:spcAft>
                <a:spcPts val="0"/>
              </a:spcAft>
              <a:buSzPts val="1200"/>
              <a:buChar char="○"/>
              <a:defRPr sz="5760"/>
            </a:lvl8pPr>
            <a:lvl9pPr marL="19751040" lvl="8" indent="-1463040">
              <a:spcBef>
                <a:spcPts val="0"/>
              </a:spcBef>
              <a:spcAft>
                <a:spcPts val="0"/>
              </a:spcAft>
              <a:buSzPts val="1200"/>
              <a:buChar char="■"/>
              <a:defRPr sz="5760"/>
            </a:lvl9pPr>
          </a:lstStyle>
          <a:p>
            <a:endParaRPr/>
          </a:p>
        </p:txBody>
      </p:sp>
      <p:sp>
        <p:nvSpPr>
          <p:cNvPr id="23" name="Google Shape;23;p5"/>
          <p:cNvSpPr txBox="1">
            <a:spLocks noGrp="1"/>
          </p:cNvSpPr>
          <p:nvPr>
            <p:ph type="body" idx="2"/>
          </p:nvPr>
        </p:nvSpPr>
        <p:spPr>
          <a:xfrm>
            <a:off x="23195520" y="7375840"/>
            <a:ext cx="19199520" cy="21864960"/>
          </a:xfrm>
          <a:prstGeom prst="rect">
            <a:avLst/>
          </a:prstGeom>
        </p:spPr>
        <p:txBody>
          <a:bodyPr spcFirstLastPara="1" wrap="square" lIns="91425" tIns="91425" rIns="91425" bIns="91425" anchor="t" anchorCtr="0">
            <a:normAutofit/>
          </a:bodyPr>
          <a:lstStyle>
            <a:lvl1pPr marL="2194560" lvl="0" indent="-1524000">
              <a:spcBef>
                <a:spcPts val="0"/>
              </a:spcBef>
              <a:spcAft>
                <a:spcPts val="0"/>
              </a:spcAft>
              <a:buSzPts val="1400"/>
              <a:buChar char="●"/>
              <a:defRPr sz="6720"/>
            </a:lvl1pPr>
            <a:lvl2pPr marL="4389120" lvl="1" indent="-1463040">
              <a:spcBef>
                <a:spcPts val="0"/>
              </a:spcBef>
              <a:spcAft>
                <a:spcPts val="0"/>
              </a:spcAft>
              <a:buSzPts val="1200"/>
              <a:buChar char="○"/>
              <a:defRPr sz="5760"/>
            </a:lvl2pPr>
            <a:lvl3pPr marL="6583680" lvl="2" indent="-1463040">
              <a:spcBef>
                <a:spcPts val="0"/>
              </a:spcBef>
              <a:spcAft>
                <a:spcPts val="0"/>
              </a:spcAft>
              <a:buSzPts val="1200"/>
              <a:buChar char="■"/>
              <a:defRPr sz="5760"/>
            </a:lvl3pPr>
            <a:lvl4pPr marL="8778240" lvl="3" indent="-1463040">
              <a:spcBef>
                <a:spcPts val="0"/>
              </a:spcBef>
              <a:spcAft>
                <a:spcPts val="0"/>
              </a:spcAft>
              <a:buSzPts val="1200"/>
              <a:buChar char="●"/>
              <a:defRPr sz="5760"/>
            </a:lvl4pPr>
            <a:lvl5pPr marL="10972800" lvl="4" indent="-1463040">
              <a:spcBef>
                <a:spcPts val="0"/>
              </a:spcBef>
              <a:spcAft>
                <a:spcPts val="0"/>
              </a:spcAft>
              <a:buSzPts val="1200"/>
              <a:buChar char="○"/>
              <a:defRPr sz="5760"/>
            </a:lvl5pPr>
            <a:lvl6pPr marL="13167360" lvl="5" indent="-1463040">
              <a:spcBef>
                <a:spcPts val="0"/>
              </a:spcBef>
              <a:spcAft>
                <a:spcPts val="0"/>
              </a:spcAft>
              <a:buSzPts val="1200"/>
              <a:buChar char="■"/>
              <a:defRPr sz="5760"/>
            </a:lvl6pPr>
            <a:lvl7pPr marL="15361920" lvl="6" indent="-1463040">
              <a:spcBef>
                <a:spcPts val="0"/>
              </a:spcBef>
              <a:spcAft>
                <a:spcPts val="0"/>
              </a:spcAft>
              <a:buSzPts val="1200"/>
              <a:buChar char="●"/>
              <a:defRPr sz="5760"/>
            </a:lvl7pPr>
            <a:lvl8pPr marL="17556480" lvl="7" indent="-1463040">
              <a:spcBef>
                <a:spcPts val="0"/>
              </a:spcBef>
              <a:spcAft>
                <a:spcPts val="0"/>
              </a:spcAft>
              <a:buSzPts val="1200"/>
              <a:buChar char="○"/>
              <a:defRPr sz="5760"/>
            </a:lvl8pPr>
            <a:lvl9pPr marL="19751040" lvl="8" indent="-1463040">
              <a:spcBef>
                <a:spcPts val="0"/>
              </a:spcBef>
              <a:spcAft>
                <a:spcPts val="0"/>
              </a:spcAft>
              <a:buSzPts val="1200"/>
              <a:buChar char="■"/>
              <a:defRPr sz="5760"/>
            </a:lvl9pPr>
          </a:lstStyle>
          <a:p>
            <a:endParaRPr/>
          </a:p>
        </p:txBody>
      </p:sp>
      <p:sp>
        <p:nvSpPr>
          <p:cNvPr id="24" name="Google Shape;24;p5"/>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496160" y="2848160"/>
            <a:ext cx="40898880" cy="366528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496160" y="3555840"/>
            <a:ext cx="13478400" cy="483648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11520"/>
            </a:lvl1pPr>
            <a:lvl2pPr lvl="1">
              <a:spcBef>
                <a:spcPts val="0"/>
              </a:spcBef>
              <a:spcAft>
                <a:spcPts val="0"/>
              </a:spcAft>
              <a:buSzPts val="2400"/>
              <a:buNone/>
              <a:defRPr sz="11520"/>
            </a:lvl2pPr>
            <a:lvl3pPr lvl="2">
              <a:spcBef>
                <a:spcPts val="0"/>
              </a:spcBef>
              <a:spcAft>
                <a:spcPts val="0"/>
              </a:spcAft>
              <a:buSzPts val="2400"/>
              <a:buNone/>
              <a:defRPr sz="11520"/>
            </a:lvl3pPr>
            <a:lvl4pPr lvl="3">
              <a:spcBef>
                <a:spcPts val="0"/>
              </a:spcBef>
              <a:spcAft>
                <a:spcPts val="0"/>
              </a:spcAft>
              <a:buSzPts val="2400"/>
              <a:buNone/>
              <a:defRPr sz="11520"/>
            </a:lvl4pPr>
            <a:lvl5pPr lvl="4">
              <a:spcBef>
                <a:spcPts val="0"/>
              </a:spcBef>
              <a:spcAft>
                <a:spcPts val="0"/>
              </a:spcAft>
              <a:buSzPts val="2400"/>
              <a:buNone/>
              <a:defRPr sz="11520"/>
            </a:lvl5pPr>
            <a:lvl6pPr lvl="5">
              <a:spcBef>
                <a:spcPts val="0"/>
              </a:spcBef>
              <a:spcAft>
                <a:spcPts val="0"/>
              </a:spcAft>
              <a:buSzPts val="2400"/>
              <a:buNone/>
              <a:defRPr sz="11520"/>
            </a:lvl6pPr>
            <a:lvl7pPr lvl="6">
              <a:spcBef>
                <a:spcPts val="0"/>
              </a:spcBef>
              <a:spcAft>
                <a:spcPts val="0"/>
              </a:spcAft>
              <a:buSzPts val="2400"/>
              <a:buNone/>
              <a:defRPr sz="11520"/>
            </a:lvl7pPr>
            <a:lvl8pPr lvl="7">
              <a:spcBef>
                <a:spcPts val="0"/>
              </a:spcBef>
              <a:spcAft>
                <a:spcPts val="0"/>
              </a:spcAft>
              <a:buSzPts val="2400"/>
              <a:buNone/>
              <a:defRPr sz="11520"/>
            </a:lvl8pPr>
            <a:lvl9pPr lvl="8">
              <a:spcBef>
                <a:spcPts val="0"/>
              </a:spcBef>
              <a:spcAft>
                <a:spcPts val="0"/>
              </a:spcAft>
              <a:buSzPts val="2400"/>
              <a:buNone/>
              <a:defRPr sz="11520"/>
            </a:lvl9pPr>
          </a:lstStyle>
          <a:p>
            <a:endParaRPr/>
          </a:p>
        </p:txBody>
      </p:sp>
      <p:sp>
        <p:nvSpPr>
          <p:cNvPr id="30" name="Google Shape;30;p7"/>
          <p:cNvSpPr txBox="1">
            <a:spLocks noGrp="1"/>
          </p:cNvSpPr>
          <p:nvPr>
            <p:ph type="body" idx="1"/>
          </p:nvPr>
        </p:nvSpPr>
        <p:spPr>
          <a:xfrm>
            <a:off x="1496160" y="8893440"/>
            <a:ext cx="13478400" cy="20348160"/>
          </a:xfrm>
          <a:prstGeom prst="rect">
            <a:avLst/>
          </a:prstGeom>
        </p:spPr>
        <p:txBody>
          <a:bodyPr spcFirstLastPara="1" wrap="square" lIns="91425" tIns="91425" rIns="91425" bIns="91425" anchor="t" anchorCtr="0">
            <a:normAutofit/>
          </a:bodyPr>
          <a:lstStyle>
            <a:lvl1pPr marL="2194560" lvl="0" indent="-1463040">
              <a:spcBef>
                <a:spcPts val="0"/>
              </a:spcBef>
              <a:spcAft>
                <a:spcPts val="0"/>
              </a:spcAft>
              <a:buSzPts val="1200"/>
              <a:buChar char="●"/>
              <a:defRPr sz="5760"/>
            </a:lvl1pPr>
            <a:lvl2pPr marL="4389120" lvl="1" indent="-1463040">
              <a:spcBef>
                <a:spcPts val="0"/>
              </a:spcBef>
              <a:spcAft>
                <a:spcPts val="0"/>
              </a:spcAft>
              <a:buSzPts val="1200"/>
              <a:buChar char="○"/>
              <a:defRPr sz="5760"/>
            </a:lvl2pPr>
            <a:lvl3pPr marL="6583680" lvl="2" indent="-1463040">
              <a:spcBef>
                <a:spcPts val="0"/>
              </a:spcBef>
              <a:spcAft>
                <a:spcPts val="0"/>
              </a:spcAft>
              <a:buSzPts val="1200"/>
              <a:buChar char="■"/>
              <a:defRPr sz="5760"/>
            </a:lvl3pPr>
            <a:lvl4pPr marL="8778240" lvl="3" indent="-1463040">
              <a:spcBef>
                <a:spcPts val="0"/>
              </a:spcBef>
              <a:spcAft>
                <a:spcPts val="0"/>
              </a:spcAft>
              <a:buSzPts val="1200"/>
              <a:buChar char="●"/>
              <a:defRPr sz="5760"/>
            </a:lvl4pPr>
            <a:lvl5pPr marL="10972800" lvl="4" indent="-1463040">
              <a:spcBef>
                <a:spcPts val="0"/>
              </a:spcBef>
              <a:spcAft>
                <a:spcPts val="0"/>
              </a:spcAft>
              <a:buSzPts val="1200"/>
              <a:buChar char="○"/>
              <a:defRPr sz="5760"/>
            </a:lvl5pPr>
            <a:lvl6pPr marL="13167360" lvl="5" indent="-1463040">
              <a:spcBef>
                <a:spcPts val="0"/>
              </a:spcBef>
              <a:spcAft>
                <a:spcPts val="0"/>
              </a:spcAft>
              <a:buSzPts val="1200"/>
              <a:buChar char="■"/>
              <a:defRPr sz="5760"/>
            </a:lvl6pPr>
            <a:lvl7pPr marL="15361920" lvl="6" indent="-1463040">
              <a:spcBef>
                <a:spcPts val="0"/>
              </a:spcBef>
              <a:spcAft>
                <a:spcPts val="0"/>
              </a:spcAft>
              <a:buSzPts val="1200"/>
              <a:buChar char="●"/>
              <a:defRPr sz="5760"/>
            </a:lvl7pPr>
            <a:lvl8pPr marL="17556480" lvl="7" indent="-1463040">
              <a:spcBef>
                <a:spcPts val="0"/>
              </a:spcBef>
              <a:spcAft>
                <a:spcPts val="0"/>
              </a:spcAft>
              <a:buSzPts val="1200"/>
              <a:buChar char="○"/>
              <a:defRPr sz="5760"/>
            </a:lvl8pPr>
            <a:lvl9pPr marL="19751040" lvl="8" indent="-1463040">
              <a:spcBef>
                <a:spcPts val="0"/>
              </a:spcBef>
              <a:spcAft>
                <a:spcPts val="0"/>
              </a:spcAft>
              <a:buSzPts val="1200"/>
              <a:buChar char="■"/>
              <a:defRPr sz="5760"/>
            </a:lvl9pPr>
          </a:lstStyle>
          <a:p>
            <a:endParaRPr/>
          </a:p>
        </p:txBody>
      </p:sp>
      <p:sp>
        <p:nvSpPr>
          <p:cNvPr id="31" name="Google Shape;31;p7"/>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353200" y="2880960"/>
            <a:ext cx="30565440" cy="2618112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23040"/>
            </a:lvl1pPr>
            <a:lvl2pPr lvl="1">
              <a:spcBef>
                <a:spcPts val="0"/>
              </a:spcBef>
              <a:spcAft>
                <a:spcPts val="0"/>
              </a:spcAft>
              <a:buSzPts val="4800"/>
              <a:buNone/>
              <a:defRPr sz="23040"/>
            </a:lvl2pPr>
            <a:lvl3pPr lvl="2">
              <a:spcBef>
                <a:spcPts val="0"/>
              </a:spcBef>
              <a:spcAft>
                <a:spcPts val="0"/>
              </a:spcAft>
              <a:buSzPts val="4800"/>
              <a:buNone/>
              <a:defRPr sz="23040"/>
            </a:lvl3pPr>
            <a:lvl4pPr lvl="3">
              <a:spcBef>
                <a:spcPts val="0"/>
              </a:spcBef>
              <a:spcAft>
                <a:spcPts val="0"/>
              </a:spcAft>
              <a:buSzPts val="4800"/>
              <a:buNone/>
              <a:defRPr sz="23040"/>
            </a:lvl4pPr>
            <a:lvl5pPr lvl="4">
              <a:spcBef>
                <a:spcPts val="0"/>
              </a:spcBef>
              <a:spcAft>
                <a:spcPts val="0"/>
              </a:spcAft>
              <a:buSzPts val="4800"/>
              <a:buNone/>
              <a:defRPr sz="23040"/>
            </a:lvl5pPr>
            <a:lvl6pPr lvl="5">
              <a:spcBef>
                <a:spcPts val="0"/>
              </a:spcBef>
              <a:spcAft>
                <a:spcPts val="0"/>
              </a:spcAft>
              <a:buSzPts val="4800"/>
              <a:buNone/>
              <a:defRPr sz="23040"/>
            </a:lvl6pPr>
            <a:lvl7pPr lvl="6">
              <a:spcBef>
                <a:spcPts val="0"/>
              </a:spcBef>
              <a:spcAft>
                <a:spcPts val="0"/>
              </a:spcAft>
              <a:buSzPts val="4800"/>
              <a:buNone/>
              <a:defRPr sz="23040"/>
            </a:lvl7pPr>
            <a:lvl8pPr lvl="7">
              <a:spcBef>
                <a:spcPts val="0"/>
              </a:spcBef>
              <a:spcAft>
                <a:spcPts val="0"/>
              </a:spcAft>
              <a:buSzPts val="4800"/>
              <a:buNone/>
              <a:defRPr sz="23040"/>
            </a:lvl8pPr>
            <a:lvl9pPr lvl="8">
              <a:spcBef>
                <a:spcPts val="0"/>
              </a:spcBef>
              <a:spcAft>
                <a:spcPts val="0"/>
              </a:spcAft>
              <a:buSzPts val="4800"/>
              <a:buNone/>
              <a:defRPr sz="23040"/>
            </a:lvl9pPr>
          </a:lstStyle>
          <a:p>
            <a:endParaRPr/>
          </a:p>
        </p:txBody>
      </p:sp>
      <p:sp>
        <p:nvSpPr>
          <p:cNvPr id="34" name="Google Shape;34;p8"/>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spcFirstLastPara="1" wrap="square" lIns="438840" tIns="438840" rIns="438840" bIns="438840" anchor="ctr" anchorCtr="0">
            <a:noAutofit/>
          </a:bodyPr>
          <a:lstStyle/>
          <a:p>
            <a:pPr marL="0" lvl="0" indent="0" algn="l" rtl="0">
              <a:spcBef>
                <a:spcPts val="0"/>
              </a:spcBef>
              <a:spcAft>
                <a:spcPts val="0"/>
              </a:spcAft>
              <a:buNone/>
            </a:pPr>
            <a:endParaRPr sz="36125"/>
          </a:p>
        </p:txBody>
      </p:sp>
      <p:sp>
        <p:nvSpPr>
          <p:cNvPr id="37" name="Google Shape;37;p9"/>
          <p:cNvSpPr txBox="1">
            <a:spLocks noGrp="1"/>
          </p:cNvSpPr>
          <p:nvPr>
            <p:ph type="title"/>
          </p:nvPr>
        </p:nvSpPr>
        <p:spPr>
          <a:xfrm>
            <a:off x="1274400" y="7892320"/>
            <a:ext cx="19416960" cy="948672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20160"/>
            </a:lvl1pPr>
            <a:lvl2pPr lvl="1" algn="ctr">
              <a:spcBef>
                <a:spcPts val="0"/>
              </a:spcBef>
              <a:spcAft>
                <a:spcPts val="0"/>
              </a:spcAft>
              <a:buSzPts val="4200"/>
              <a:buNone/>
              <a:defRPr sz="20160"/>
            </a:lvl2pPr>
            <a:lvl3pPr lvl="2" algn="ctr">
              <a:spcBef>
                <a:spcPts val="0"/>
              </a:spcBef>
              <a:spcAft>
                <a:spcPts val="0"/>
              </a:spcAft>
              <a:buSzPts val="4200"/>
              <a:buNone/>
              <a:defRPr sz="20160"/>
            </a:lvl3pPr>
            <a:lvl4pPr lvl="3" algn="ctr">
              <a:spcBef>
                <a:spcPts val="0"/>
              </a:spcBef>
              <a:spcAft>
                <a:spcPts val="0"/>
              </a:spcAft>
              <a:buSzPts val="4200"/>
              <a:buNone/>
              <a:defRPr sz="20160"/>
            </a:lvl4pPr>
            <a:lvl5pPr lvl="4" algn="ctr">
              <a:spcBef>
                <a:spcPts val="0"/>
              </a:spcBef>
              <a:spcAft>
                <a:spcPts val="0"/>
              </a:spcAft>
              <a:buSzPts val="4200"/>
              <a:buNone/>
              <a:defRPr sz="20160"/>
            </a:lvl5pPr>
            <a:lvl6pPr lvl="5" algn="ctr">
              <a:spcBef>
                <a:spcPts val="0"/>
              </a:spcBef>
              <a:spcAft>
                <a:spcPts val="0"/>
              </a:spcAft>
              <a:buSzPts val="4200"/>
              <a:buNone/>
              <a:defRPr sz="20160"/>
            </a:lvl6pPr>
            <a:lvl7pPr lvl="6" algn="ctr">
              <a:spcBef>
                <a:spcPts val="0"/>
              </a:spcBef>
              <a:spcAft>
                <a:spcPts val="0"/>
              </a:spcAft>
              <a:buSzPts val="4200"/>
              <a:buNone/>
              <a:defRPr sz="20160"/>
            </a:lvl7pPr>
            <a:lvl8pPr lvl="7" algn="ctr">
              <a:spcBef>
                <a:spcPts val="0"/>
              </a:spcBef>
              <a:spcAft>
                <a:spcPts val="0"/>
              </a:spcAft>
              <a:buSzPts val="4200"/>
              <a:buNone/>
              <a:defRPr sz="20160"/>
            </a:lvl8pPr>
            <a:lvl9pPr lvl="8" algn="ctr">
              <a:spcBef>
                <a:spcPts val="0"/>
              </a:spcBef>
              <a:spcAft>
                <a:spcPts val="0"/>
              </a:spcAft>
              <a:buSzPts val="4200"/>
              <a:buNone/>
              <a:defRPr sz="20160"/>
            </a:lvl9pPr>
          </a:lstStyle>
          <a:p>
            <a:endParaRPr/>
          </a:p>
        </p:txBody>
      </p:sp>
      <p:sp>
        <p:nvSpPr>
          <p:cNvPr id="38" name="Google Shape;38;p9"/>
          <p:cNvSpPr txBox="1">
            <a:spLocks noGrp="1"/>
          </p:cNvSpPr>
          <p:nvPr>
            <p:ph type="subTitle" idx="1"/>
          </p:nvPr>
        </p:nvSpPr>
        <p:spPr>
          <a:xfrm>
            <a:off x="1274400" y="17939680"/>
            <a:ext cx="19416960" cy="790464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10080"/>
            </a:lvl1pPr>
            <a:lvl2pPr lvl="1" algn="ctr">
              <a:lnSpc>
                <a:spcPct val="100000"/>
              </a:lnSpc>
              <a:spcBef>
                <a:spcPts val="0"/>
              </a:spcBef>
              <a:spcAft>
                <a:spcPts val="0"/>
              </a:spcAft>
              <a:buSzPts val="2100"/>
              <a:buNone/>
              <a:defRPr sz="10080"/>
            </a:lvl2pPr>
            <a:lvl3pPr lvl="2" algn="ctr">
              <a:lnSpc>
                <a:spcPct val="100000"/>
              </a:lnSpc>
              <a:spcBef>
                <a:spcPts val="0"/>
              </a:spcBef>
              <a:spcAft>
                <a:spcPts val="0"/>
              </a:spcAft>
              <a:buSzPts val="2100"/>
              <a:buNone/>
              <a:defRPr sz="10080"/>
            </a:lvl3pPr>
            <a:lvl4pPr lvl="3" algn="ctr">
              <a:lnSpc>
                <a:spcPct val="100000"/>
              </a:lnSpc>
              <a:spcBef>
                <a:spcPts val="0"/>
              </a:spcBef>
              <a:spcAft>
                <a:spcPts val="0"/>
              </a:spcAft>
              <a:buSzPts val="2100"/>
              <a:buNone/>
              <a:defRPr sz="10080"/>
            </a:lvl4pPr>
            <a:lvl5pPr lvl="4" algn="ctr">
              <a:lnSpc>
                <a:spcPct val="100000"/>
              </a:lnSpc>
              <a:spcBef>
                <a:spcPts val="0"/>
              </a:spcBef>
              <a:spcAft>
                <a:spcPts val="0"/>
              </a:spcAft>
              <a:buSzPts val="2100"/>
              <a:buNone/>
              <a:defRPr sz="10080"/>
            </a:lvl5pPr>
            <a:lvl6pPr lvl="5" algn="ctr">
              <a:lnSpc>
                <a:spcPct val="100000"/>
              </a:lnSpc>
              <a:spcBef>
                <a:spcPts val="0"/>
              </a:spcBef>
              <a:spcAft>
                <a:spcPts val="0"/>
              </a:spcAft>
              <a:buSzPts val="2100"/>
              <a:buNone/>
              <a:defRPr sz="10080"/>
            </a:lvl6pPr>
            <a:lvl7pPr lvl="6" algn="ctr">
              <a:lnSpc>
                <a:spcPct val="100000"/>
              </a:lnSpc>
              <a:spcBef>
                <a:spcPts val="0"/>
              </a:spcBef>
              <a:spcAft>
                <a:spcPts val="0"/>
              </a:spcAft>
              <a:buSzPts val="2100"/>
              <a:buNone/>
              <a:defRPr sz="10080"/>
            </a:lvl7pPr>
            <a:lvl8pPr lvl="7" algn="ctr">
              <a:lnSpc>
                <a:spcPct val="100000"/>
              </a:lnSpc>
              <a:spcBef>
                <a:spcPts val="0"/>
              </a:spcBef>
              <a:spcAft>
                <a:spcPts val="0"/>
              </a:spcAft>
              <a:buSzPts val="2100"/>
              <a:buNone/>
              <a:defRPr sz="10080"/>
            </a:lvl8pPr>
            <a:lvl9pPr lvl="8" algn="ctr">
              <a:lnSpc>
                <a:spcPct val="100000"/>
              </a:lnSpc>
              <a:spcBef>
                <a:spcPts val="0"/>
              </a:spcBef>
              <a:spcAft>
                <a:spcPts val="0"/>
              </a:spcAft>
              <a:buSzPts val="2100"/>
              <a:buNone/>
              <a:defRPr sz="10080"/>
            </a:lvl9pPr>
          </a:lstStyle>
          <a:p>
            <a:endParaRPr/>
          </a:p>
        </p:txBody>
      </p:sp>
      <p:sp>
        <p:nvSpPr>
          <p:cNvPr id="39" name="Google Shape;39;p9"/>
          <p:cNvSpPr txBox="1">
            <a:spLocks noGrp="1"/>
          </p:cNvSpPr>
          <p:nvPr>
            <p:ph type="body" idx="2"/>
          </p:nvPr>
        </p:nvSpPr>
        <p:spPr>
          <a:xfrm>
            <a:off x="23709600" y="4634080"/>
            <a:ext cx="18417600" cy="23648640"/>
          </a:xfrm>
          <a:prstGeom prst="rect">
            <a:avLst/>
          </a:prstGeom>
        </p:spPr>
        <p:txBody>
          <a:bodyPr spcFirstLastPara="1" wrap="square" lIns="91425" tIns="91425" rIns="91425" bIns="91425" anchor="ctr" anchorCtr="0">
            <a:normAutofit/>
          </a:bodyPr>
          <a:lstStyle>
            <a:lvl1pPr marL="2194560" lvl="0" indent="-1645920">
              <a:spcBef>
                <a:spcPts val="0"/>
              </a:spcBef>
              <a:spcAft>
                <a:spcPts val="0"/>
              </a:spcAft>
              <a:buSzPts val="1800"/>
              <a:buChar char="●"/>
              <a:defRPr/>
            </a:lvl1pPr>
            <a:lvl2pPr marL="4389120" lvl="1" indent="-1524000">
              <a:spcBef>
                <a:spcPts val="0"/>
              </a:spcBef>
              <a:spcAft>
                <a:spcPts val="0"/>
              </a:spcAft>
              <a:buSzPts val="1400"/>
              <a:buChar char="○"/>
              <a:defRPr/>
            </a:lvl2pPr>
            <a:lvl3pPr marL="6583680" lvl="2" indent="-1524000">
              <a:spcBef>
                <a:spcPts val="0"/>
              </a:spcBef>
              <a:spcAft>
                <a:spcPts val="0"/>
              </a:spcAft>
              <a:buSzPts val="1400"/>
              <a:buChar char="■"/>
              <a:defRPr/>
            </a:lvl3pPr>
            <a:lvl4pPr marL="8778240" lvl="3" indent="-1524000">
              <a:spcBef>
                <a:spcPts val="0"/>
              </a:spcBef>
              <a:spcAft>
                <a:spcPts val="0"/>
              </a:spcAft>
              <a:buSzPts val="1400"/>
              <a:buChar char="●"/>
              <a:defRPr/>
            </a:lvl4pPr>
            <a:lvl5pPr marL="10972800" lvl="4" indent="-1524000">
              <a:spcBef>
                <a:spcPts val="0"/>
              </a:spcBef>
              <a:spcAft>
                <a:spcPts val="0"/>
              </a:spcAft>
              <a:buSzPts val="1400"/>
              <a:buChar char="○"/>
              <a:defRPr/>
            </a:lvl5pPr>
            <a:lvl6pPr marL="13167360" lvl="5" indent="-1524000">
              <a:spcBef>
                <a:spcPts val="0"/>
              </a:spcBef>
              <a:spcAft>
                <a:spcPts val="0"/>
              </a:spcAft>
              <a:buSzPts val="1400"/>
              <a:buChar char="■"/>
              <a:defRPr/>
            </a:lvl6pPr>
            <a:lvl7pPr marL="15361920" lvl="6" indent="-1524000">
              <a:spcBef>
                <a:spcPts val="0"/>
              </a:spcBef>
              <a:spcAft>
                <a:spcPts val="0"/>
              </a:spcAft>
              <a:buSzPts val="1400"/>
              <a:buChar char="●"/>
              <a:defRPr/>
            </a:lvl7pPr>
            <a:lvl8pPr marL="17556480" lvl="7" indent="-1524000">
              <a:spcBef>
                <a:spcPts val="0"/>
              </a:spcBef>
              <a:spcAft>
                <a:spcPts val="0"/>
              </a:spcAft>
              <a:buSzPts val="1400"/>
              <a:buChar char="○"/>
              <a:defRPr/>
            </a:lvl8pPr>
            <a:lvl9pPr marL="19751040" lvl="8" indent="-15240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496160" y="27075680"/>
            <a:ext cx="28794240" cy="3872640"/>
          </a:xfrm>
          <a:prstGeom prst="rect">
            <a:avLst/>
          </a:prstGeom>
        </p:spPr>
        <p:txBody>
          <a:bodyPr spcFirstLastPara="1" wrap="square" lIns="91425" tIns="91425" rIns="91425" bIns="91425" anchor="ctr" anchorCtr="0">
            <a:normAutofit/>
          </a:bodyPr>
          <a:lstStyle>
            <a:lvl1pPr marL="2194560" lvl="0" indent="-109728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40667798" y="29844589"/>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96160" y="2848160"/>
            <a:ext cx="40898880" cy="366528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1496160" y="7375840"/>
            <a:ext cx="40898880" cy="2186496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40667798" y="29844589"/>
            <a:ext cx="2633760" cy="2519040"/>
          </a:xfrm>
          <a:prstGeom prst="rect">
            <a:avLst/>
          </a:prstGeom>
          <a:noFill/>
          <a:ln>
            <a:noFill/>
          </a:ln>
        </p:spPr>
        <p:txBody>
          <a:bodyPr spcFirstLastPara="1" wrap="square" lIns="91425" tIns="91425" rIns="91425" bIns="91425" anchor="ctr" anchorCtr="0">
            <a:normAutofit/>
          </a:bodyPr>
          <a:lstStyle>
            <a:lvl1pPr lvl="0" algn="r">
              <a:buNone/>
              <a:defRPr sz="4800">
                <a:solidFill>
                  <a:schemeClr val="dk2"/>
                </a:solidFill>
              </a:defRPr>
            </a:lvl1pPr>
            <a:lvl2pPr lvl="1" algn="r">
              <a:buNone/>
              <a:defRPr sz="4800">
                <a:solidFill>
                  <a:schemeClr val="dk2"/>
                </a:solidFill>
              </a:defRPr>
            </a:lvl2pPr>
            <a:lvl3pPr lvl="2" algn="r">
              <a:buNone/>
              <a:defRPr sz="4800">
                <a:solidFill>
                  <a:schemeClr val="dk2"/>
                </a:solidFill>
              </a:defRPr>
            </a:lvl3pPr>
            <a:lvl4pPr lvl="3" algn="r">
              <a:buNone/>
              <a:defRPr sz="4800">
                <a:solidFill>
                  <a:schemeClr val="dk2"/>
                </a:solidFill>
              </a:defRPr>
            </a:lvl4pPr>
            <a:lvl5pPr lvl="4" algn="r">
              <a:buNone/>
              <a:defRPr sz="4800">
                <a:solidFill>
                  <a:schemeClr val="dk2"/>
                </a:solidFill>
              </a:defRPr>
            </a:lvl5pPr>
            <a:lvl6pPr lvl="5" algn="r">
              <a:buNone/>
              <a:defRPr sz="4800">
                <a:solidFill>
                  <a:schemeClr val="dk2"/>
                </a:solidFill>
              </a:defRPr>
            </a:lvl6pPr>
            <a:lvl7pPr lvl="6" algn="r">
              <a:buNone/>
              <a:defRPr sz="4800">
                <a:solidFill>
                  <a:schemeClr val="dk2"/>
                </a:solidFill>
              </a:defRPr>
            </a:lvl7pPr>
            <a:lvl8pPr lvl="7" algn="r">
              <a:buNone/>
              <a:defRPr sz="4800">
                <a:solidFill>
                  <a:schemeClr val="dk2"/>
                </a:solidFill>
              </a:defRPr>
            </a:lvl8pPr>
            <a:lvl9pPr lvl="8" algn="r">
              <a:buNone/>
              <a:defRPr sz="4800">
                <a:solidFill>
                  <a:schemeClr val="dk2"/>
                </a:solidFill>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DDA9A9"/>
            </a:gs>
            <a:gs pos="50000">
              <a:srgbClr val="990000"/>
            </a:gs>
            <a:gs pos="100000">
              <a:srgbClr val="DDA9A9"/>
            </a:gs>
          </a:gsLst>
          <a:lin ang="5400000" scaled="0"/>
        </a:gra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2193929" y="1317626"/>
            <a:ext cx="39503352" cy="5486400"/>
          </a:xfrm>
          <a:prstGeom prst="rect">
            <a:avLst/>
          </a:prstGeom>
          <a:noFill/>
          <a:ln>
            <a:noFill/>
          </a:ln>
        </p:spPr>
        <p:txBody>
          <a:bodyPr spcFirstLastPara="1" wrap="square" lIns="71850" tIns="35925" rIns="71850" bIns="35925" anchor="ctr" anchorCtr="0">
            <a:noAutofit/>
          </a:bodyPr>
          <a:lstStyle>
            <a:lvl1pPr marR="0" lvl="0" algn="ctr" rtl="0">
              <a:spcBef>
                <a:spcPts val="0"/>
              </a:spcBef>
              <a:spcAft>
                <a:spcPts val="0"/>
              </a:spcAft>
              <a:buSzPts val="300"/>
              <a:buNone/>
              <a:defRPr sz="3500" b="0" i="0" u="none" strike="noStrike" cap="none">
                <a:solidFill>
                  <a:schemeClr val="dk2"/>
                </a:solidFill>
                <a:latin typeface="Arial"/>
                <a:ea typeface="Arial"/>
                <a:cs typeface="Arial"/>
                <a:sym typeface="Arial"/>
              </a:defRPr>
            </a:lvl1pPr>
            <a:lvl2pPr marR="0" lvl="1" algn="ctr" rtl="0">
              <a:spcBef>
                <a:spcPts val="0"/>
              </a:spcBef>
              <a:spcAft>
                <a:spcPts val="0"/>
              </a:spcAft>
              <a:buSzPts val="300"/>
              <a:buNone/>
              <a:defRPr sz="3500" b="0" i="0" u="none" strike="noStrike" cap="none">
                <a:solidFill>
                  <a:schemeClr val="dk2"/>
                </a:solidFill>
                <a:latin typeface="Arial"/>
                <a:ea typeface="Arial"/>
                <a:cs typeface="Arial"/>
                <a:sym typeface="Arial"/>
              </a:defRPr>
            </a:lvl2pPr>
            <a:lvl3pPr marR="0" lvl="2" algn="ctr" rtl="0">
              <a:spcBef>
                <a:spcPts val="0"/>
              </a:spcBef>
              <a:spcAft>
                <a:spcPts val="0"/>
              </a:spcAft>
              <a:buSzPts val="300"/>
              <a:buNone/>
              <a:defRPr sz="3500" b="0" i="0" u="none" strike="noStrike" cap="none">
                <a:solidFill>
                  <a:schemeClr val="dk2"/>
                </a:solidFill>
                <a:latin typeface="Arial"/>
                <a:ea typeface="Arial"/>
                <a:cs typeface="Arial"/>
                <a:sym typeface="Arial"/>
              </a:defRPr>
            </a:lvl3pPr>
            <a:lvl4pPr marR="0" lvl="3" algn="ctr" rtl="0">
              <a:spcBef>
                <a:spcPts val="0"/>
              </a:spcBef>
              <a:spcAft>
                <a:spcPts val="0"/>
              </a:spcAft>
              <a:buSzPts val="300"/>
              <a:buNone/>
              <a:defRPr sz="3500" b="0" i="0" u="none" strike="noStrike" cap="none">
                <a:solidFill>
                  <a:schemeClr val="dk2"/>
                </a:solidFill>
                <a:latin typeface="Arial"/>
                <a:ea typeface="Arial"/>
                <a:cs typeface="Arial"/>
                <a:sym typeface="Arial"/>
              </a:defRPr>
            </a:lvl4pPr>
            <a:lvl5pPr marR="0" lvl="4" algn="ctr" rtl="0">
              <a:spcBef>
                <a:spcPts val="0"/>
              </a:spcBef>
              <a:spcAft>
                <a:spcPts val="0"/>
              </a:spcAft>
              <a:buSzPts val="300"/>
              <a:buNone/>
              <a:defRPr sz="3500" b="0" i="0" u="none" strike="noStrike" cap="none">
                <a:solidFill>
                  <a:schemeClr val="dk2"/>
                </a:solidFill>
                <a:latin typeface="Arial"/>
                <a:ea typeface="Arial"/>
                <a:cs typeface="Arial"/>
                <a:sym typeface="Arial"/>
              </a:defRPr>
            </a:lvl5pPr>
            <a:lvl6pPr marR="0" lvl="5" algn="ctr" rtl="0">
              <a:spcBef>
                <a:spcPts val="0"/>
              </a:spcBef>
              <a:spcAft>
                <a:spcPts val="0"/>
              </a:spcAft>
              <a:buSzPts val="300"/>
              <a:buNone/>
              <a:defRPr sz="3500" b="0" i="0" u="none" strike="noStrike" cap="none">
                <a:solidFill>
                  <a:schemeClr val="dk2"/>
                </a:solidFill>
                <a:latin typeface="Arial"/>
                <a:ea typeface="Arial"/>
                <a:cs typeface="Arial"/>
                <a:sym typeface="Arial"/>
              </a:defRPr>
            </a:lvl6pPr>
            <a:lvl7pPr marR="0" lvl="6" algn="ctr" rtl="0">
              <a:spcBef>
                <a:spcPts val="0"/>
              </a:spcBef>
              <a:spcAft>
                <a:spcPts val="0"/>
              </a:spcAft>
              <a:buSzPts val="300"/>
              <a:buNone/>
              <a:defRPr sz="3500" b="0" i="0" u="none" strike="noStrike" cap="none">
                <a:solidFill>
                  <a:schemeClr val="dk2"/>
                </a:solidFill>
                <a:latin typeface="Arial"/>
                <a:ea typeface="Arial"/>
                <a:cs typeface="Arial"/>
                <a:sym typeface="Arial"/>
              </a:defRPr>
            </a:lvl7pPr>
            <a:lvl8pPr marR="0" lvl="7" algn="ctr" rtl="0">
              <a:spcBef>
                <a:spcPts val="0"/>
              </a:spcBef>
              <a:spcAft>
                <a:spcPts val="0"/>
              </a:spcAft>
              <a:buSzPts val="300"/>
              <a:buNone/>
              <a:defRPr sz="3500" b="0" i="0" u="none" strike="noStrike" cap="none">
                <a:solidFill>
                  <a:schemeClr val="dk2"/>
                </a:solidFill>
                <a:latin typeface="Arial"/>
                <a:ea typeface="Arial"/>
                <a:cs typeface="Arial"/>
                <a:sym typeface="Arial"/>
              </a:defRPr>
            </a:lvl8pPr>
            <a:lvl9pPr marR="0" lvl="8" algn="ctr" rtl="0">
              <a:spcBef>
                <a:spcPts val="0"/>
              </a:spcBef>
              <a:spcAft>
                <a:spcPts val="0"/>
              </a:spcAft>
              <a:buSzPts val="300"/>
              <a:buNone/>
              <a:defRPr sz="3500" b="0" i="0" u="none" strike="noStrike" cap="none">
                <a:solidFill>
                  <a:schemeClr val="dk2"/>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2193929" y="7680326"/>
            <a:ext cx="39503352" cy="21726528"/>
          </a:xfrm>
          <a:prstGeom prst="rect">
            <a:avLst/>
          </a:prstGeom>
          <a:noFill/>
          <a:ln>
            <a:noFill/>
          </a:ln>
        </p:spPr>
        <p:txBody>
          <a:bodyPr spcFirstLastPara="1" wrap="square" lIns="71850" tIns="35925" rIns="71850" bIns="35925" anchor="t" anchorCtr="0">
            <a:noAutofit/>
          </a:bodyPr>
          <a:lstStyle>
            <a:lvl1pPr marL="457200" marR="0" lvl="0" indent="-387350" algn="l" rtl="0">
              <a:spcBef>
                <a:spcPts val="500"/>
              </a:spcBef>
              <a:spcAft>
                <a:spcPts val="0"/>
              </a:spcAft>
              <a:buClr>
                <a:schemeClr val="dk1"/>
              </a:buClr>
              <a:buSzPts val="2500"/>
              <a:buFont typeface="Arial"/>
              <a:buChar char="•"/>
              <a:defRPr sz="2500" b="0" i="0" u="none" strike="noStrike" cap="none">
                <a:solidFill>
                  <a:schemeClr val="dk1"/>
                </a:solidFill>
                <a:latin typeface="Arial"/>
                <a:ea typeface="Arial"/>
                <a:cs typeface="Arial"/>
                <a:sym typeface="Arial"/>
              </a:defRPr>
            </a:lvl1pPr>
            <a:lvl2pPr marL="914400" marR="0" lvl="1" indent="-368300" algn="l" rtl="0">
              <a:spcBef>
                <a:spcPts val="40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9250" algn="l" rtl="0">
              <a:spcBef>
                <a:spcPts val="4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3pPr>
            <a:lvl4pPr marL="1828800" marR="0" lvl="3" indent="-330200" algn="l" rtl="0">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dt" idx="10"/>
          </p:nvPr>
        </p:nvSpPr>
        <p:spPr>
          <a:xfrm>
            <a:off x="2193929" y="29978349"/>
            <a:ext cx="10242552" cy="2286003"/>
          </a:xfrm>
          <a:prstGeom prst="rect">
            <a:avLst/>
          </a:prstGeom>
          <a:noFill/>
          <a:ln>
            <a:noFill/>
          </a:ln>
        </p:spPr>
        <p:txBody>
          <a:bodyPr spcFirstLastPara="1" wrap="square" lIns="71850" tIns="35925" rIns="71850" bIns="35925" anchor="t" anchorCtr="0">
            <a:noAutofit/>
          </a:bodyPr>
          <a:lstStyle>
            <a:lvl1pPr marR="0" lvl="0" algn="l" rtl="0">
              <a:spcBef>
                <a:spcPts val="0"/>
              </a:spcBef>
              <a:spcAft>
                <a:spcPts val="0"/>
              </a:spcAft>
              <a:buSzPts val="300"/>
              <a:buNone/>
              <a:defRPr sz="5280" b="0" i="0" u="none" strike="noStrike" cap="none">
                <a:solidFill>
                  <a:schemeClr val="dk1"/>
                </a:solidFill>
                <a:latin typeface="Arial"/>
                <a:ea typeface="Arial"/>
                <a:cs typeface="Arial"/>
                <a:sym typeface="Arial"/>
              </a:defRPr>
            </a:lvl1pPr>
            <a:lvl2pPr marR="0" lvl="1" algn="ctr" rtl="0">
              <a:spcBef>
                <a:spcPts val="0"/>
              </a:spcBef>
              <a:spcAft>
                <a:spcPts val="0"/>
              </a:spcAft>
              <a:buSzPts val="300"/>
              <a:buNone/>
              <a:defRPr sz="3840" b="1" i="0" u="none" strike="noStrike" cap="none">
                <a:solidFill>
                  <a:srgbClr val="FF9900"/>
                </a:solidFill>
                <a:latin typeface="Arial"/>
                <a:ea typeface="Arial"/>
                <a:cs typeface="Arial"/>
                <a:sym typeface="Arial"/>
              </a:defRPr>
            </a:lvl2pPr>
            <a:lvl3pPr marR="0" lvl="2" algn="ctr" rtl="0">
              <a:spcBef>
                <a:spcPts val="0"/>
              </a:spcBef>
              <a:spcAft>
                <a:spcPts val="0"/>
              </a:spcAft>
              <a:buSzPts val="300"/>
              <a:buNone/>
              <a:defRPr sz="3840" b="1" i="0" u="none" strike="noStrike" cap="none">
                <a:solidFill>
                  <a:srgbClr val="FF9900"/>
                </a:solidFill>
                <a:latin typeface="Arial"/>
                <a:ea typeface="Arial"/>
                <a:cs typeface="Arial"/>
                <a:sym typeface="Arial"/>
              </a:defRPr>
            </a:lvl3pPr>
            <a:lvl4pPr marR="0" lvl="3" algn="ctr" rtl="0">
              <a:spcBef>
                <a:spcPts val="0"/>
              </a:spcBef>
              <a:spcAft>
                <a:spcPts val="0"/>
              </a:spcAft>
              <a:buSzPts val="300"/>
              <a:buNone/>
              <a:defRPr sz="3840" b="1" i="0" u="none" strike="noStrike" cap="none">
                <a:solidFill>
                  <a:srgbClr val="FF9900"/>
                </a:solidFill>
                <a:latin typeface="Arial"/>
                <a:ea typeface="Arial"/>
                <a:cs typeface="Arial"/>
                <a:sym typeface="Arial"/>
              </a:defRPr>
            </a:lvl4pPr>
            <a:lvl5pPr marR="0" lvl="4" algn="ctr" rtl="0">
              <a:spcBef>
                <a:spcPts val="0"/>
              </a:spcBef>
              <a:spcAft>
                <a:spcPts val="0"/>
              </a:spcAft>
              <a:buSzPts val="300"/>
              <a:buNone/>
              <a:defRPr sz="3840" b="1" i="0" u="none" strike="noStrike" cap="none">
                <a:solidFill>
                  <a:srgbClr val="FF9900"/>
                </a:solidFill>
                <a:latin typeface="Arial"/>
                <a:ea typeface="Arial"/>
                <a:cs typeface="Arial"/>
                <a:sym typeface="Arial"/>
              </a:defRPr>
            </a:lvl5pPr>
            <a:lvl6pPr marR="0" lvl="5" algn="l" rtl="0">
              <a:spcBef>
                <a:spcPts val="0"/>
              </a:spcBef>
              <a:spcAft>
                <a:spcPts val="0"/>
              </a:spcAft>
              <a:buSzPts val="300"/>
              <a:buNone/>
              <a:defRPr sz="3840" b="1" i="0" u="none" strike="noStrike" cap="none">
                <a:solidFill>
                  <a:srgbClr val="FF9900"/>
                </a:solidFill>
                <a:latin typeface="Arial"/>
                <a:ea typeface="Arial"/>
                <a:cs typeface="Arial"/>
                <a:sym typeface="Arial"/>
              </a:defRPr>
            </a:lvl6pPr>
            <a:lvl7pPr marR="0" lvl="6" algn="l" rtl="0">
              <a:spcBef>
                <a:spcPts val="0"/>
              </a:spcBef>
              <a:spcAft>
                <a:spcPts val="0"/>
              </a:spcAft>
              <a:buSzPts val="300"/>
              <a:buNone/>
              <a:defRPr sz="3840" b="1" i="0" u="none" strike="noStrike" cap="none">
                <a:solidFill>
                  <a:srgbClr val="FF9900"/>
                </a:solidFill>
                <a:latin typeface="Arial"/>
                <a:ea typeface="Arial"/>
                <a:cs typeface="Arial"/>
                <a:sym typeface="Arial"/>
              </a:defRPr>
            </a:lvl7pPr>
            <a:lvl8pPr marR="0" lvl="7" algn="l" rtl="0">
              <a:spcBef>
                <a:spcPts val="0"/>
              </a:spcBef>
              <a:spcAft>
                <a:spcPts val="0"/>
              </a:spcAft>
              <a:buSzPts val="300"/>
              <a:buNone/>
              <a:defRPr sz="3840" b="1" i="0" u="none" strike="noStrike" cap="none">
                <a:solidFill>
                  <a:srgbClr val="FF9900"/>
                </a:solidFill>
                <a:latin typeface="Arial"/>
                <a:ea typeface="Arial"/>
                <a:cs typeface="Arial"/>
                <a:sym typeface="Arial"/>
              </a:defRPr>
            </a:lvl8pPr>
            <a:lvl9pPr marR="0" lvl="8" algn="l" rtl="0">
              <a:spcBef>
                <a:spcPts val="0"/>
              </a:spcBef>
              <a:spcAft>
                <a:spcPts val="0"/>
              </a:spcAft>
              <a:buSzPts val="300"/>
              <a:buNone/>
              <a:defRPr sz="3840" b="1" i="0" u="none" strike="noStrike" cap="none">
                <a:solidFill>
                  <a:srgbClr val="FF9900"/>
                </a:solidFill>
                <a:latin typeface="Arial"/>
                <a:ea typeface="Arial"/>
                <a:cs typeface="Arial"/>
                <a:sym typeface="Arial"/>
              </a:defRPr>
            </a:lvl9pPr>
          </a:lstStyle>
          <a:p>
            <a:endParaRPr/>
          </a:p>
        </p:txBody>
      </p:sp>
      <p:sp>
        <p:nvSpPr>
          <p:cNvPr id="54" name="Google Shape;54;p13"/>
          <p:cNvSpPr txBox="1">
            <a:spLocks noGrp="1"/>
          </p:cNvSpPr>
          <p:nvPr>
            <p:ph type="ftr" idx="11"/>
          </p:nvPr>
        </p:nvSpPr>
        <p:spPr>
          <a:xfrm>
            <a:off x="14995529" y="29978349"/>
            <a:ext cx="13900152" cy="2286003"/>
          </a:xfrm>
          <a:prstGeom prst="rect">
            <a:avLst/>
          </a:prstGeom>
          <a:noFill/>
          <a:ln>
            <a:noFill/>
          </a:ln>
        </p:spPr>
        <p:txBody>
          <a:bodyPr spcFirstLastPara="1" wrap="square" lIns="71850" tIns="35925" rIns="71850" bIns="35925" anchor="t" anchorCtr="0">
            <a:noAutofit/>
          </a:bodyPr>
          <a:lstStyle>
            <a:lvl1pPr marR="0" lvl="0" algn="ctr" rtl="0">
              <a:spcBef>
                <a:spcPts val="0"/>
              </a:spcBef>
              <a:spcAft>
                <a:spcPts val="0"/>
              </a:spcAft>
              <a:buSzPts val="300"/>
              <a:buNone/>
              <a:defRPr sz="5280" b="0" i="0" u="none" strike="noStrike" cap="none">
                <a:solidFill>
                  <a:schemeClr val="dk1"/>
                </a:solidFill>
                <a:latin typeface="Arial"/>
                <a:ea typeface="Arial"/>
                <a:cs typeface="Arial"/>
                <a:sym typeface="Arial"/>
              </a:defRPr>
            </a:lvl1pPr>
            <a:lvl2pPr marR="0" lvl="1" algn="ctr" rtl="0">
              <a:spcBef>
                <a:spcPts val="0"/>
              </a:spcBef>
              <a:spcAft>
                <a:spcPts val="0"/>
              </a:spcAft>
              <a:buSzPts val="300"/>
              <a:buNone/>
              <a:defRPr sz="3840" b="1" i="0" u="none" strike="noStrike" cap="none">
                <a:solidFill>
                  <a:srgbClr val="FF9900"/>
                </a:solidFill>
                <a:latin typeface="Arial"/>
                <a:ea typeface="Arial"/>
                <a:cs typeface="Arial"/>
                <a:sym typeface="Arial"/>
              </a:defRPr>
            </a:lvl2pPr>
            <a:lvl3pPr marR="0" lvl="2" algn="ctr" rtl="0">
              <a:spcBef>
                <a:spcPts val="0"/>
              </a:spcBef>
              <a:spcAft>
                <a:spcPts val="0"/>
              </a:spcAft>
              <a:buSzPts val="300"/>
              <a:buNone/>
              <a:defRPr sz="3840" b="1" i="0" u="none" strike="noStrike" cap="none">
                <a:solidFill>
                  <a:srgbClr val="FF9900"/>
                </a:solidFill>
                <a:latin typeface="Arial"/>
                <a:ea typeface="Arial"/>
                <a:cs typeface="Arial"/>
                <a:sym typeface="Arial"/>
              </a:defRPr>
            </a:lvl3pPr>
            <a:lvl4pPr marR="0" lvl="3" algn="ctr" rtl="0">
              <a:spcBef>
                <a:spcPts val="0"/>
              </a:spcBef>
              <a:spcAft>
                <a:spcPts val="0"/>
              </a:spcAft>
              <a:buSzPts val="300"/>
              <a:buNone/>
              <a:defRPr sz="3840" b="1" i="0" u="none" strike="noStrike" cap="none">
                <a:solidFill>
                  <a:srgbClr val="FF9900"/>
                </a:solidFill>
                <a:latin typeface="Arial"/>
                <a:ea typeface="Arial"/>
                <a:cs typeface="Arial"/>
                <a:sym typeface="Arial"/>
              </a:defRPr>
            </a:lvl4pPr>
            <a:lvl5pPr marR="0" lvl="4" algn="ctr" rtl="0">
              <a:spcBef>
                <a:spcPts val="0"/>
              </a:spcBef>
              <a:spcAft>
                <a:spcPts val="0"/>
              </a:spcAft>
              <a:buSzPts val="300"/>
              <a:buNone/>
              <a:defRPr sz="3840" b="1" i="0" u="none" strike="noStrike" cap="none">
                <a:solidFill>
                  <a:srgbClr val="FF9900"/>
                </a:solidFill>
                <a:latin typeface="Arial"/>
                <a:ea typeface="Arial"/>
                <a:cs typeface="Arial"/>
                <a:sym typeface="Arial"/>
              </a:defRPr>
            </a:lvl5pPr>
            <a:lvl6pPr marR="0" lvl="5" algn="l" rtl="0">
              <a:spcBef>
                <a:spcPts val="0"/>
              </a:spcBef>
              <a:spcAft>
                <a:spcPts val="0"/>
              </a:spcAft>
              <a:buSzPts val="300"/>
              <a:buNone/>
              <a:defRPr sz="3840" b="1" i="0" u="none" strike="noStrike" cap="none">
                <a:solidFill>
                  <a:srgbClr val="FF9900"/>
                </a:solidFill>
                <a:latin typeface="Arial"/>
                <a:ea typeface="Arial"/>
                <a:cs typeface="Arial"/>
                <a:sym typeface="Arial"/>
              </a:defRPr>
            </a:lvl6pPr>
            <a:lvl7pPr marR="0" lvl="6" algn="l" rtl="0">
              <a:spcBef>
                <a:spcPts val="0"/>
              </a:spcBef>
              <a:spcAft>
                <a:spcPts val="0"/>
              </a:spcAft>
              <a:buSzPts val="300"/>
              <a:buNone/>
              <a:defRPr sz="3840" b="1" i="0" u="none" strike="noStrike" cap="none">
                <a:solidFill>
                  <a:srgbClr val="FF9900"/>
                </a:solidFill>
                <a:latin typeface="Arial"/>
                <a:ea typeface="Arial"/>
                <a:cs typeface="Arial"/>
                <a:sym typeface="Arial"/>
              </a:defRPr>
            </a:lvl7pPr>
            <a:lvl8pPr marR="0" lvl="7" algn="l" rtl="0">
              <a:spcBef>
                <a:spcPts val="0"/>
              </a:spcBef>
              <a:spcAft>
                <a:spcPts val="0"/>
              </a:spcAft>
              <a:buSzPts val="300"/>
              <a:buNone/>
              <a:defRPr sz="3840" b="1" i="0" u="none" strike="noStrike" cap="none">
                <a:solidFill>
                  <a:srgbClr val="FF9900"/>
                </a:solidFill>
                <a:latin typeface="Arial"/>
                <a:ea typeface="Arial"/>
                <a:cs typeface="Arial"/>
                <a:sym typeface="Arial"/>
              </a:defRPr>
            </a:lvl8pPr>
            <a:lvl9pPr marR="0" lvl="8" algn="l" rtl="0">
              <a:spcBef>
                <a:spcPts val="0"/>
              </a:spcBef>
              <a:spcAft>
                <a:spcPts val="0"/>
              </a:spcAft>
              <a:buSzPts val="300"/>
              <a:buNone/>
              <a:defRPr sz="3840" b="1" i="0" u="none" strike="noStrike" cap="none">
                <a:solidFill>
                  <a:srgbClr val="FF9900"/>
                </a:solidFill>
                <a:latin typeface="Arial"/>
                <a:ea typeface="Arial"/>
                <a:cs typeface="Arial"/>
                <a:sym typeface="Arial"/>
              </a:defRPr>
            </a:lvl9pPr>
          </a:lstStyle>
          <a:p>
            <a:endParaRPr/>
          </a:p>
        </p:txBody>
      </p:sp>
      <p:sp>
        <p:nvSpPr>
          <p:cNvPr id="55" name="Google Shape;55;p13"/>
          <p:cNvSpPr txBox="1">
            <a:spLocks noGrp="1"/>
          </p:cNvSpPr>
          <p:nvPr>
            <p:ph type="sldNum" idx="12"/>
          </p:nvPr>
        </p:nvSpPr>
        <p:spPr>
          <a:xfrm>
            <a:off x="31454729" y="29978349"/>
            <a:ext cx="10242552" cy="2286003"/>
          </a:xfrm>
          <a:prstGeom prst="rect">
            <a:avLst/>
          </a:prstGeom>
          <a:noFill/>
          <a:ln>
            <a:noFill/>
          </a:ln>
        </p:spPr>
        <p:txBody>
          <a:bodyPr spcFirstLastPara="1" wrap="square" lIns="71850" tIns="35925" rIns="71850" bIns="35925" anchor="t" anchorCtr="0">
            <a:noAutofit/>
          </a:bodyPr>
          <a:lstStyle>
            <a:lvl1pPr marL="0" marR="0" lvl="0" indent="0" algn="r" rtl="0">
              <a:spcBef>
                <a:spcPts val="0"/>
              </a:spcBef>
              <a:spcAft>
                <a:spcPts val="0"/>
              </a:spcAft>
              <a:buNone/>
              <a:defRPr sz="528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528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528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528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528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528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528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528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5280" b="0" i="0" u="none" strike="noStrike" cap="none">
                <a:solidFill>
                  <a:schemeClr val="dk1"/>
                </a:solidFill>
                <a:latin typeface="Arial"/>
                <a:ea typeface="Arial"/>
                <a:cs typeface="Arial"/>
                <a:sym typeface="Arial"/>
              </a:defRPr>
            </a:lvl9pPr>
          </a:lstStyle>
          <a:p>
            <a:fld id="{00000000-1234-1234-1234-123412341234}" type="slidenum">
              <a:rPr lang="en" smtClean="0"/>
              <a:pPr/>
              <a:t>‹#›</a:t>
            </a:fld>
            <a:endParaRPr lang="en"/>
          </a:p>
        </p:txBody>
      </p:sp>
      <p:pic>
        <p:nvPicPr>
          <p:cNvPr id="56" name="Google Shape;56;p13"/>
          <p:cNvPicPr preferRelativeResize="0"/>
          <p:nvPr/>
        </p:nvPicPr>
        <p:blipFill rotWithShape="1">
          <a:blip r:embed="rId14">
            <a:alphaModFix/>
          </a:blip>
          <a:srcRect/>
          <a:stretch/>
        </p:blipFill>
        <p:spPr>
          <a:xfrm rot="-5400000">
            <a:off x="-11566525" y="16951325"/>
            <a:ext cx="14274803" cy="2952749"/>
          </a:xfrm>
          <a:prstGeom prst="rect">
            <a:avLst/>
          </a:prstGeom>
          <a:noFill/>
          <a:ln>
            <a:noFill/>
          </a:ln>
        </p:spPr>
      </p:pic>
      <p:pic>
        <p:nvPicPr>
          <p:cNvPr id="57" name="Google Shape;57;p13"/>
          <p:cNvPicPr preferRelativeResize="0"/>
          <p:nvPr/>
        </p:nvPicPr>
        <p:blipFill rotWithShape="1">
          <a:blip r:embed="rId14">
            <a:alphaModFix/>
          </a:blip>
          <a:srcRect/>
          <a:stretch/>
        </p:blipFill>
        <p:spPr>
          <a:xfrm rot="5400000">
            <a:off x="41182927" y="16951325"/>
            <a:ext cx="14274803" cy="2952749"/>
          </a:xfrm>
          <a:prstGeom prst="rect">
            <a:avLst/>
          </a:prstGeom>
          <a:noFill/>
          <a:ln>
            <a:noFill/>
          </a:ln>
        </p:spPr>
      </p:pic>
      <p:pic>
        <p:nvPicPr>
          <p:cNvPr id="58" name="Google Shape;58;p13"/>
          <p:cNvPicPr preferRelativeResize="0"/>
          <p:nvPr/>
        </p:nvPicPr>
        <p:blipFill rotWithShape="1">
          <a:blip r:embed="rId15">
            <a:alphaModFix/>
          </a:blip>
          <a:srcRect/>
          <a:stretch/>
        </p:blipFill>
        <p:spPr>
          <a:xfrm>
            <a:off x="6953254" y="33426403"/>
            <a:ext cx="22488523" cy="1460499"/>
          </a:xfrm>
          <a:prstGeom prst="rect">
            <a:avLst/>
          </a:prstGeom>
          <a:noFill/>
          <a:ln>
            <a:noFill/>
          </a:ln>
        </p:spPr>
      </p:pic>
      <p:sp>
        <p:nvSpPr>
          <p:cNvPr id="59" name="Google Shape;59;p13"/>
          <p:cNvSpPr/>
          <p:nvPr/>
        </p:nvSpPr>
        <p:spPr>
          <a:xfrm>
            <a:off x="6953251" y="33997901"/>
            <a:ext cx="21945600" cy="1270003"/>
          </a:xfrm>
          <a:prstGeom prst="rect">
            <a:avLst/>
          </a:prstGeom>
          <a:noFill/>
          <a:ln>
            <a:noFill/>
          </a:ln>
        </p:spPr>
        <p:txBody>
          <a:bodyPr spcFirstLastPara="1" wrap="square" lIns="83760" tIns="41880" rIns="83760" bIns="41880" anchor="ctr" anchorCtr="0">
            <a:noAutofit/>
          </a:bodyPr>
          <a:lstStyle/>
          <a:p>
            <a:pPr marL="0" marR="0" lvl="0" indent="0" algn="l" rtl="0">
              <a:spcBef>
                <a:spcPts val="0"/>
              </a:spcBef>
              <a:spcAft>
                <a:spcPts val="0"/>
              </a:spcAft>
              <a:buNone/>
            </a:pPr>
            <a:r>
              <a:rPr lang="en" sz="4320" b="1" i="0" u="none" strike="noStrike" cap="none">
                <a:solidFill>
                  <a:srgbClr val="808080"/>
                </a:solidFill>
                <a:latin typeface="Arial"/>
                <a:ea typeface="Arial"/>
                <a:cs typeface="Arial"/>
                <a:sym typeface="Arial"/>
              </a:rPr>
              <a:t>Template ID: perceptualpewter  Size: 48x36</a:t>
            </a:r>
            <a:endParaRPr sz="144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672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cbi.nlm.nih.gov/Taxonomy/Browser/wwwtax.cgi?id=4751"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Google Shape;142;p26"/>
          <p:cNvSpPr>
            <a:spLocks noGrp="1"/>
          </p:cNvSpPr>
          <p:nvPr>
            <p:ph type="title"/>
          </p:nvPr>
        </p:nvSpPr>
        <p:spPr>
          <a:xfrm>
            <a:off x="463838" y="308169"/>
            <a:ext cx="43084642" cy="6585709"/>
          </a:xfrm>
          <a:prstGeom prst="roundRect">
            <a:avLst>
              <a:gd name="adj" fmla="val 6990"/>
            </a:avLst>
          </a:prstGeom>
          <a:solidFill>
            <a:srgbClr val="2D3C50"/>
          </a:solidFill>
          <a:ln w="9525" cap="flat" cmpd="sng">
            <a:solidFill>
              <a:schemeClr val="dk1"/>
            </a:solidFill>
            <a:prstDash val="solid"/>
            <a:miter lim="800000"/>
            <a:headEnd type="none" w="sm" len="sm"/>
            <a:tailEnd type="none" w="sm" len="sm"/>
          </a:ln>
        </p:spPr>
        <p:txBody>
          <a:bodyPr spcFirstLastPara="1" wrap="square" lIns="344880" tIns="172440" rIns="344880" bIns="172440" anchor="ctr" anchorCtr="0">
            <a:noAutofit/>
          </a:bodyPr>
          <a:lstStyle/>
          <a:p>
            <a:endParaRPr sz="3840" i="1" dirty="0"/>
          </a:p>
        </p:txBody>
      </p:sp>
      <p:sp>
        <p:nvSpPr>
          <p:cNvPr id="143" name="Google Shape;143;p26"/>
          <p:cNvSpPr/>
          <p:nvPr/>
        </p:nvSpPr>
        <p:spPr>
          <a:xfrm>
            <a:off x="588552" y="7455062"/>
            <a:ext cx="11593080" cy="1679351"/>
          </a:xfrm>
          <a:prstGeom prst="roundRect">
            <a:avLst>
              <a:gd name="adj" fmla="val 16667"/>
            </a:avLst>
          </a:prstGeom>
          <a:solidFill>
            <a:srgbClr val="E69138"/>
          </a:solidFill>
          <a:ln>
            <a:noFill/>
          </a:ln>
        </p:spPr>
        <p:txBody>
          <a:bodyPr spcFirstLastPara="1" wrap="square" lIns="125760" tIns="62880" rIns="125760" bIns="62880" anchor="ctr" anchorCtr="0">
            <a:noAutofit/>
          </a:bodyPr>
          <a:lstStyle/>
          <a:p>
            <a:pPr algn="ctr"/>
            <a:r>
              <a:rPr lang="en" sz="5400" b="1" dirty="0">
                <a:solidFill>
                  <a:schemeClr val="lt1"/>
                </a:solidFill>
                <a:latin typeface="Nunito"/>
                <a:ea typeface="Nunito"/>
                <a:cs typeface="Nunito"/>
                <a:sym typeface="Nunito"/>
              </a:rPr>
              <a:t>Introduction</a:t>
            </a:r>
            <a:endParaRPr sz="5400" dirty="0"/>
          </a:p>
        </p:txBody>
      </p:sp>
      <p:sp>
        <p:nvSpPr>
          <p:cNvPr id="144" name="Google Shape;144;p26"/>
          <p:cNvSpPr txBox="1"/>
          <p:nvPr/>
        </p:nvSpPr>
        <p:spPr>
          <a:xfrm>
            <a:off x="3137880" y="1749058"/>
            <a:ext cx="36576000" cy="2203080"/>
          </a:xfrm>
          <a:prstGeom prst="rect">
            <a:avLst/>
          </a:prstGeom>
          <a:noFill/>
          <a:ln>
            <a:noFill/>
          </a:ln>
        </p:spPr>
        <p:txBody>
          <a:bodyPr spcFirstLastPara="1" wrap="square" lIns="0" tIns="0" rIns="0" bIns="0" anchor="t" anchorCtr="0">
            <a:noAutofit/>
          </a:bodyPr>
          <a:lstStyle/>
          <a:p>
            <a:pPr algn="ctr"/>
            <a:r>
              <a:rPr lang="en" sz="8000" b="1" dirty="0">
                <a:solidFill>
                  <a:schemeClr val="lt1"/>
                </a:solidFill>
                <a:latin typeface="Nunito"/>
                <a:ea typeface="Nunito"/>
                <a:cs typeface="Nunito"/>
                <a:sym typeface="Nunito"/>
              </a:rPr>
              <a:t>Do Rhizosphere Fungal Pathogens Constrain Growth Rates of Hop Cultivars?</a:t>
            </a:r>
            <a:endParaRPr sz="8000" b="1" dirty="0">
              <a:solidFill>
                <a:schemeClr val="lt1"/>
              </a:solidFill>
              <a:latin typeface="Nunito"/>
              <a:ea typeface="Nunito"/>
              <a:cs typeface="Nunito"/>
              <a:sym typeface="Nunito"/>
            </a:endParaRPr>
          </a:p>
          <a:p>
            <a:pPr algn="ctr">
              <a:spcBef>
                <a:spcPts val="1440"/>
              </a:spcBef>
            </a:pPr>
            <a:endParaRPr sz="1440" dirty="0"/>
          </a:p>
        </p:txBody>
      </p:sp>
      <p:sp>
        <p:nvSpPr>
          <p:cNvPr id="145" name="Google Shape;145;p26"/>
          <p:cNvSpPr txBox="1"/>
          <p:nvPr/>
        </p:nvSpPr>
        <p:spPr>
          <a:xfrm>
            <a:off x="342720" y="3991961"/>
            <a:ext cx="43205760" cy="1785104"/>
          </a:xfrm>
          <a:prstGeom prst="rect">
            <a:avLst/>
          </a:prstGeom>
          <a:noFill/>
          <a:ln>
            <a:noFill/>
          </a:ln>
        </p:spPr>
        <p:txBody>
          <a:bodyPr spcFirstLastPara="1" wrap="square" lIns="0" tIns="0" rIns="0" bIns="0" anchor="t" anchorCtr="0">
            <a:spAutoFit/>
          </a:bodyPr>
          <a:lstStyle/>
          <a:p>
            <a:pPr algn="ctr"/>
            <a:r>
              <a:rPr lang="en" sz="5800" dirty="0">
                <a:solidFill>
                  <a:schemeClr val="lt1"/>
                </a:solidFill>
                <a:latin typeface="Open Sans"/>
                <a:ea typeface="Open Sans"/>
                <a:cs typeface="Open Sans"/>
                <a:sym typeface="Open Sans"/>
              </a:rPr>
              <a:t>Nathan Salcedo, Jacob Eslava, George Vourlitis, Arun Sethuraman</a:t>
            </a:r>
            <a:endParaRPr sz="5800" dirty="0"/>
          </a:p>
          <a:p>
            <a:pPr algn="ctr"/>
            <a:r>
              <a:rPr lang="en" sz="5800" dirty="0">
                <a:solidFill>
                  <a:schemeClr val="lt1"/>
                </a:solidFill>
                <a:latin typeface="Open Sans"/>
                <a:ea typeface="Open Sans"/>
                <a:cs typeface="Open Sans"/>
                <a:sym typeface="Open Sans"/>
              </a:rPr>
              <a:t>Department of Biology, San Diego State University; Department of Biological Sciences, California State University San Marcos</a:t>
            </a:r>
            <a:endParaRPr sz="5800" dirty="0"/>
          </a:p>
        </p:txBody>
      </p:sp>
      <p:sp>
        <p:nvSpPr>
          <p:cNvPr id="146" name="Google Shape;146;p26"/>
          <p:cNvSpPr/>
          <p:nvPr/>
        </p:nvSpPr>
        <p:spPr>
          <a:xfrm>
            <a:off x="478407" y="23413572"/>
            <a:ext cx="10473185" cy="1026992"/>
          </a:xfrm>
          <a:prstGeom prst="roundRect">
            <a:avLst>
              <a:gd name="adj" fmla="val 16667"/>
            </a:avLst>
          </a:prstGeom>
          <a:solidFill>
            <a:srgbClr val="E69138"/>
          </a:solidFill>
          <a:ln>
            <a:noFill/>
          </a:ln>
        </p:spPr>
        <p:txBody>
          <a:bodyPr spcFirstLastPara="1" wrap="square" lIns="125760" tIns="62880" rIns="125760" bIns="62880" anchor="ctr" anchorCtr="0">
            <a:noAutofit/>
          </a:bodyPr>
          <a:lstStyle/>
          <a:p>
            <a:pPr algn="ctr"/>
            <a:r>
              <a:rPr lang="en" sz="5000" b="1" dirty="0">
                <a:solidFill>
                  <a:schemeClr val="lt1"/>
                </a:solidFill>
                <a:latin typeface="Nunito"/>
                <a:ea typeface="Nunito"/>
                <a:cs typeface="Nunito"/>
                <a:sym typeface="Nunito"/>
              </a:rPr>
              <a:t>Results</a:t>
            </a:r>
            <a:endParaRPr sz="5000" dirty="0"/>
          </a:p>
        </p:txBody>
      </p:sp>
      <p:sp>
        <p:nvSpPr>
          <p:cNvPr id="147" name="Google Shape;147;p26"/>
          <p:cNvSpPr/>
          <p:nvPr/>
        </p:nvSpPr>
        <p:spPr>
          <a:xfrm>
            <a:off x="32415480" y="7222085"/>
            <a:ext cx="10959120" cy="1679351"/>
          </a:xfrm>
          <a:prstGeom prst="roundRect">
            <a:avLst>
              <a:gd name="adj" fmla="val 16667"/>
            </a:avLst>
          </a:prstGeom>
          <a:solidFill>
            <a:srgbClr val="E69138"/>
          </a:solidFill>
          <a:ln>
            <a:noFill/>
          </a:ln>
        </p:spPr>
        <p:txBody>
          <a:bodyPr spcFirstLastPara="1" wrap="square" lIns="125760" tIns="62880" rIns="125760" bIns="62880" anchor="ctr" anchorCtr="0">
            <a:noAutofit/>
          </a:bodyPr>
          <a:lstStyle/>
          <a:p>
            <a:pPr algn="ctr"/>
            <a:r>
              <a:rPr lang="en" sz="5000" b="1" dirty="0">
                <a:solidFill>
                  <a:schemeClr val="lt1"/>
                </a:solidFill>
                <a:latin typeface="Nunito"/>
                <a:ea typeface="Nunito"/>
                <a:cs typeface="Nunito"/>
                <a:sym typeface="Nunito"/>
              </a:rPr>
              <a:t>Discussion</a:t>
            </a:r>
            <a:endParaRPr sz="5000" dirty="0"/>
          </a:p>
        </p:txBody>
      </p:sp>
      <p:sp>
        <p:nvSpPr>
          <p:cNvPr id="148" name="Google Shape;148;p26"/>
          <p:cNvSpPr/>
          <p:nvPr/>
        </p:nvSpPr>
        <p:spPr>
          <a:xfrm>
            <a:off x="32415480" y="21029638"/>
            <a:ext cx="10789920" cy="1617345"/>
          </a:xfrm>
          <a:prstGeom prst="roundRect">
            <a:avLst>
              <a:gd name="adj" fmla="val 16667"/>
            </a:avLst>
          </a:prstGeom>
          <a:solidFill>
            <a:srgbClr val="E69138"/>
          </a:solidFill>
          <a:ln>
            <a:noFill/>
          </a:ln>
        </p:spPr>
        <p:txBody>
          <a:bodyPr spcFirstLastPara="1" wrap="square" lIns="125760" tIns="62880" rIns="125760" bIns="62880" anchor="ctr" anchorCtr="0">
            <a:noAutofit/>
          </a:bodyPr>
          <a:lstStyle/>
          <a:p>
            <a:pPr algn="ctr"/>
            <a:r>
              <a:rPr lang="en" sz="5000" b="1" dirty="0">
                <a:solidFill>
                  <a:schemeClr val="lt1"/>
                </a:solidFill>
                <a:latin typeface="Nunito"/>
                <a:ea typeface="Nunito"/>
                <a:cs typeface="Nunito"/>
                <a:sym typeface="Nunito"/>
              </a:rPr>
              <a:t>Conclusion</a:t>
            </a:r>
            <a:endParaRPr sz="5000" dirty="0"/>
          </a:p>
        </p:txBody>
      </p:sp>
      <p:sp>
        <p:nvSpPr>
          <p:cNvPr id="149" name="Google Shape;149;p26"/>
          <p:cNvSpPr/>
          <p:nvPr/>
        </p:nvSpPr>
        <p:spPr>
          <a:xfrm>
            <a:off x="516600" y="18095405"/>
            <a:ext cx="10509360" cy="1026993"/>
          </a:xfrm>
          <a:prstGeom prst="roundRect">
            <a:avLst>
              <a:gd name="adj" fmla="val 16667"/>
            </a:avLst>
          </a:prstGeom>
          <a:solidFill>
            <a:srgbClr val="E69138"/>
          </a:solidFill>
          <a:ln>
            <a:noFill/>
          </a:ln>
        </p:spPr>
        <p:txBody>
          <a:bodyPr spcFirstLastPara="1" wrap="square" lIns="125760" tIns="62880" rIns="125760" bIns="62880" anchor="ctr" anchorCtr="0">
            <a:noAutofit/>
          </a:bodyPr>
          <a:lstStyle/>
          <a:p>
            <a:pPr algn="ctr"/>
            <a:r>
              <a:rPr lang="en" sz="4800" b="1" dirty="0">
                <a:solidFill>
                  <a:schemeClr val="lt1"/>
                </a:solidFill>
                <a:latin typeface="Nunito"/>
                <a:ea typeface="Nunito"/>
                <a:cs typeface="Nunito"/>
                <a:sym typeface="Nunito"/>
              </a:rPr>
              <a:t>Hypothesis</a:t>
            </a:r>
            <a:endParaRPr sz="4800" b="1" dirty="0">
              <a:solidFill>
                <a:schemeClr val="lt1"/>
              </a:solidFill>
              <a:latin typeface="Nunito"/>
              <a:ea typeface="Nunito"/>
              <a:cs typeface="Nunito"/>
              <a:sym typeface="Nunito"/>
            </a:endParaRPr>
          </a:p>
        </p:txBody>
      </p:sp>
      <p:sp>
        <p:nvSpPr>
          <p:cNvPr id="150" name="Google Shape;150;p26"/>
          <p:cNvSpPr/>
          <p:nvPr/>
        </p:nvSpPr>
        <p:spPr>
          <a:xfrm>
            <a:off x="32584680" y="25873960"/>
            <a:ext cx="10789920" cy="1679351"/>
          </a:xfrm>
          <a:prstGeom prst="roundRect">
            <a:avLst>
              <a:gd name="adj" fmla="val 16667"/>
            </a:avLst>
          </a:prstGeom>
          <a:solidFill>
            <a:srgbClr val="E69138"/>
          </a:solidFill>
          <a:ln>
            <a:noFill/>
          </a:ln>
        </p:spPr>
        <p:txBody>
          <a:bodyPr spcFirstLastPara="1" wrap="square" lIns="125760" tIns="62880" rIns="125760" bIns="62880" anchor="ctr" anchorCtr="0">
            <a:noAutofit/>
          </a:bodyPr>
          <a:lstStyle/>
          <a:p>
            <a:pPr algn="ctr"/>
            <a:r>
              <a:rPr lang="en" sz="5000" b="1" dirty="0">
                <a:solidFill>
                  <a:schemeClr val="lt1"/>
                </a:solidFill>
                <a:latin typeface="Nunito"/>
                <a:ea typeface="Nunito"/>
                <a:cs typeface="Nunito"/>
                <a:sym typeface="Nunito"/>
              </a:rPr>
              <a:t>References</a:t>
            </a:r>
            <a:endParaRPr sz="5000" dirty="0"/>
          </a:p>
        </p:txBody>
      </p:sp>
      <p:sp>
        <p:nvSpPr>
          <p:cNvPr id="151" name="Google Shape;151;p26"/>
          <p:cNvSpPr txBox="1"/>
          <p:nvPr/>
        </p:nvSpPr>
        <p:spPr>
          <a:xfrm>
            <a:off x="32930673" y="28121245"/>
            <a:ext cx="10274727" cy="3223899"/>
          </a:xfrm>
          <a:prstGeom prst="rect">
            <a:avLst/>
          </a:prstGeom>
          <a:noFill/>
          <a:ln>
            <a:noFill/>
          </a:ln>
        </p:spPr>
        <p:txBody>
          <a:bodyPr spcFirstLastPara="1" wrap="square" lIns="83760" tIns="41880" rIns="83760" bIns="41880" anchor="t" anchorCtr="0">
            <a:spAutoFit/>
          </a:bodyPr>
          <a:lstStyle/>
          <a:p>
            <a:r>
              <a:rPr lang="en" sz="3400" dirty="0">
                <a:solidFill>
                  <a:schemeClr val="dk1"/>
                </a:solidFill>
                <a:latin typeface="Times New Roman"/>
                <a:ea typeface="Times New Roman"/>
                <a:cs typeface="Times New Roman"/>
                <a:sym typeface="Times New Roman"/>
              </a:rPr>
              <a:t>This work was funded by USDA-HSI:2022-77040-38529 to PI Sethuraman and co-PIs Vourlitis and Jancovich.</a:t>
            </a:r>
            <a:br>
              <a:rPr lang="en" sz="3400" dirty="0">
                <a:solidFill>
                  <a:schemeClr val="dk1"/>
                </a:solidFill>
                <a:latin typeface="Times New Roman"/>
                <a:ea typeface="Times New Roman"/>
                <a:cs typeface="Times New Roman"/>
                <a:sym typeface="Times New Roman"/>
              </a:rPr>
            </a:br>
            <a:br>
              <a:rPr lang="en" sz="3400" dirty="0">
                <a:solidFill>
                  <a:schemeClr val="dk1"/>
                </a:solidFill>
                <a:latin typeface="Times New Roman"/>
                <a:ea typeface="Times New Roman"/>
                <a:cs typeface="Times New Roman"/>
                <a:sym typeface="Times New Roman"/>
              </a:rPr>
            </a:br>
            <a:r>
              <a:rPr lang="en" sz="3400" dirty="0">
                <a:solidFill>
                  <a:schemeClr val="dk1"/>
                </a:solidFill>
                <a:latin typeface="Times New Roman"/>
                <a:ea typeface="Times New Roman"/>
                <a:cs typeface="Times New Roman"/>
                <a:sym typeface="Times New Roman"/>
              </a:rPr>
              <a:t>Fungi Reference: </a:t>
            </a:r>
            <a:r>
              <a:rPr lang="en" sz="3400" u="sng" dirty="0">
                <a:solidFill>
                  <a:schemeClr val="hlink"/>
                </a:solidFill>
                <a:latin typeface="Times New Roman"/>
                <a:ea typeface="Times New Roman"/>
                <a:cs typeface="Times New Roman"/>
                <a:sym typeface="Times New Roman"/>
                <a:hlinkClick r:id="rId3"/>
              </a:rPr>
              <a:t>https://www.ncbi.nlm.nih.gov/Taxonomy/Browser/wwwtax.cgi?id=4751</a:t>
            </a:r>
            <a:endParaRPr sz="3400" dirty="0">
              <a:latin typeface="Times New Roman"/>
              <a:ea typeface="Times New Roman"/>
              <a:cs typeface="Times New Roman"/>
              <a:sym typeface="Times New Roman"/>
            </a:endParaRPr>
          </a:p>
        </p:txBody>
      </p:sp>
      <p:sp>
        <p:nvSpPr>
          <p:cNvPr id="152" name="Google Shape;152;p26"/>
          <p:cNvSpPr txBox="1"/>
          <p:nvPr/>
        </p:nvSpPr>
        <p:spPr>
          <a:xfrm>
            <a:off x="893192" y="9648469"/>
            <a:ext cx="10664840" cy="7932880"/>
          </a:xfrm>
          <a:prstGeom prst="rect">
            <a:avLst/>
          </a:prstGeom>
          <a:noFill/>
          <a:ln>
            <a:noFill/>
          </a:ln>
        </p:spPr>
        <p:txBody>
          <a:bodyPr spcFirstLastPara="1" wrap="square" lIns="83760" tIns="41880" rIns="83760" bIns="41880" anchor="t" anchorCtr="0">
            <a:spAutoFit/>
          </a:bodyPr>
          <a:lstStyle/>
          <a:p>
            <a:r>
              <a:rPr lang="en" sz="3400" dirty="0">
                <a:solidFill>
                  <a:schemeClr val="dk1"/>
                </a:solidFill>
                <a:latin typeface="Times New Roman"/>
                <a:ea typeface="Times New Roman"/>
                <a:cs typeface="Times New Roman"/>
                <a:sym typeface="Times New Roman"/>
              </a:rPr>
              <a:t>Fungi are a diverse group of eukaryotes that have existed for a rather long time. Most commonly observed fungi include mushrooms, yeasts and molds, wherein their roles in nature are to decay and recycle the carbons and nutrients found in the environment, often contributing the rhizosphere of a plant. However, there are several species of fungi that are pathogenic to other organisms. In this study, we extracted soil from hop samples cultivated in a common-garden greenhouse experiment, that seemed to be afflicted by fungal infections in order to identify fungi found in the local rhizosphere. The goal of this study is to conclude whether there was a clear relationship between the overall growth rates of hop cultivars and the overall abundance of pathogenic and non-pathogenic fungi found in their rhizospheres.</a:t>
            </a:r>
            <a:endParaRPr sz="3400" dirty="0">
              <a:latin typeface="Times New Roman"/>
              <a:ea typeface="Times New Roman"/>
              <a:cs typeface="Times New Roman"/>
              <a:sym typeface="Times New Roman"/>
            </a:endParaRPr>
          </a:p>
        </p:txBody>
      </p:sp>
      <p:sp>
        <p:nvSpPr>
          <p:cNvPr id="153" name="Google Shape;153;p26"/>
          <p:cNvSpPr txBox="1"/>
          <p:nvPr/>
        </p:nvSpPr>
        <p:spPr>
          <a:xfrm>
            <a:off x="685800" y="19560880"/>
            <a:ext cx="10058400" cy="3223899"/>
          </a:xfrm>
          <a:prstGeom prst="rect">
            <a:avLst/>
          </a:prstGeom>
          <a:noFill/>
          <a:ln>
            <a:noFill/>
          </a:ln>
        </p:spPr>
        <p:txBody>
          <a:bodyPr spcFirstLastPara="1" wrap="square" lIns="83760" tIns="41880" rIns="83760" bIns="41880" anchor="t" anchorCtr="0">
            <a:spAutoFit/>
          </a:bodyPr>
          <a:lstStyle/>
          <a:p>
            <a:r>
              <a:rPr lang="en" sz="3400" dirty="0">
                <a:solidFill>
                  <a:schemeClr val="dk1"/>
                </a:solidFill>
                <a:latin typeface="Times New Roman"/>
                <a:ea typeface="Times New Roman"/>
                <a:cs typeface="Times New Roman"/>
                <a:sym typeface="Times New Roman"/>
              </a:rPr>
              <a:t>Hypothesis: There is a clear correlation between the growth rate and the abundance of non-pathogenic and pathogenic fungi in the rhizosphere of hop cultivars.</a:t>
            </a:r>
            <a:br>
              <a:rPr lang="en" sz="3400" dirty="0">
                <a:solidFill>
                  <a:schemeClr val="dk1"/>
                </a:solidFill>
                <a:latin typeface="Times New Roman"/>
                <a:ea typeface="Times New Roman"/>
                <a:cs typeface="Times New Roman"/>
                <a:sym typeface="Times New Roman"/>
              </a:rPr>
            </a:br>
            <a:r>
              <a:rPr lang="en" sz="3400" dirty="0">
                <a:solidFill>
                  <a:schemeClr val="dk1"/>
                </a:solidFill>
                <a:latin typeface="Times New Roman"/>
                <a:ea typeface="Times New Roman"/>
                <a:cs typeface="Times New Roman"/>
                <a:sym typeface="Times New Roman"/>
              </a:rPr>
              <a:t>Null hypothesis: There is no correlation between the growth rate and the abundance of non-pathogenic and pathogenic fungi in the rhizosphere.</a:t>
            </a:r>
            <a:endParaRPr sz="3400" dirty="0">
              <a:solidFill>
                <a:schemeClr val="dk1"/>
              </a:solidFill>
              <a:latin typeface="Times New Roman"/>
              <a:ea typeface="Times New Roman"/>
              <a:cs typeface="Times New Roman"/>
              <a:sym typeface="Times New Roman"/>
            </a:endParaRPr>
          </a:p>
        </p:txBody>
      </p:sp>
      <p:sp>
        <p:nvSpPr>
          <p:cNvPr id="154" name="Google Shape;154;p26"/>
          <p:cNvSpPr txBox="1"/>
          <p:nvPr/>
        </p:nvSpPr>
        <p:spPr>
          <a:xfrm>
            <a:off x="32347084" y="9010559"/>
            <a:ext cx="11373508" cy="12118642"/>
          </a:xfrm>
          <a:prstGeom prst="rect">
            <a:avLst/>
          </a:prstGeom>
          <a:noFill/>
          <a:ln>
            <a:noFill/>
          </a:ln>
        </p:spPr>
        <p:txBody>
          <a:bodyPr spcFirstLastPara="1" wrap="square" lIns="83760" tIns="41880" rIns="83760" bIns="41880" anchor="t" anchorCtr="0">
            <a:spAutoFit/>
          </a:bodyPr>
          <a:lstStyle/>
          <a:p>
            <a:pPr>
              <a:lnSpc>
                <a:spcPct val="115000"/>
              </a:lnSpc>
              <a:buClr>
                <a:schemeClr val="dk1"/>
              </a:buClr>
              <a:buSzPts val="1100"/>
            </a:pPr>
            <a:r>
              <a:rPr lang="en" sz="3400" dirty="0">
                <a:solidFill>
                  <a:schemeClr val="dk1"/>
                </a:solidFill>
                <a:latin typeface="Times New Roman"/>
                <a:ea typeface="Times New Roman"/>
                <a:cs typeface="Times New Roman"/>
                <a:sym typeface="Times New Roman"/>
              </a:rPr>
              <a:t>We surmised that there would be a clearer association between the amount of fungi in the rhizosphere and growth rates of hop cultivars. We had based this hypothesis on the fact that many of the hops in the CSUSM greenhouse were afflicted with a disease commonly associated with fungi, and did show signs of other pathogens. However, statistical analyses of all cultivars, for both pathogenic and non-pathogenic fungi suggest a non-significant relationship between the US or non-US hops’ growth and the abundance of fungi, specifically in the case of pathogenic fungi, due to the outlier, </a:t>
            </a:r>
            <a:r>
              <a:rPr lang="en" sz="3400" dirty="0" err="1">
                <a:solidFill>
                  <a:schemeClr val="dk1"/>
                </a:solidFill>
                <a:latin typeface="Times New Roman"/>
                <a:ea typeface="Times New Roman"/>
                <a:cs typeface="Times New Roman"/>
                <a:sym typeface="Times New Roman"/>
              </a:rPr>
              <a:t>Neomexicanus</a:t>
            </a:r>
            <a:r>
              <a:rPr lang="en" sz="3400" dirty="0">
                <a:solidFill>
                  <a:schemeClr val="dk1"/>
                </a:solidFill>
                <a:latin typeface="Times New Roman"/>
                <a:ea typeface="Times New Roman"/>
                <a:cs typeface="Times New Roman"/>
                <a:sym typeface="Times New Roman"/>
              </a:rPr>
              <a:t>. Future studies should therefore include larger </a:t>
            </a:r>
            <a:r>
              <a:rPr lang="en" sz="3400" dirty="0" err="1">
                <a:solidFill>
                  <a:schemeClr val="dk1"/>
                </a:solidFill>
                <a:latin typeface="Times New Roman"/>
                <a:ea typeface="Times New Roman"/>
                <a:cs typeface="Times New Roman"/>
                <a:sym typeface="Times New Roman"/>
              </a:rPr>
              <a:t>sam</a:t>
            </a:r>
            <a:r>
              <a:rPr lang="en-US" sz="3400" dirty="0">
                <a:solidFill>
                  <a:schemeClr val="dk1"/>
                </a:solidFill>
                <a:latin typeface="Times New Roman"/>
                <a:ea typeface="Times New Roman"/>
                <a:cs typeface="Times New Roman"/>
                <a:sym typeface="Times New Roman"/>
              </a:rPr>
              <a:t>pl</a:t>
            </a:r>
            <a:r>
              <a:rPr lang="en" sz="3400" dirty="0">
                <a:solidFill>
                  <a:schemeClr val="dk1"/>
                </a:solidFill>
                <a:latin typeface="Times New Roman"/>
                <a:ea typeface="Times New Roman"/>
                <a:cs typeface="Times New Roman"/>
                <a:sym typeface="Times New Roman"/>
              </a:rPr>
              <a:t>e sizes to account for biological and technical replication. We did however find that quite a few fungi that were non-pathogenic to plants were pathogenic to humans. For instance, a majority of the Ascomycota fungi were found to be pathogenic to humans while a majority of Basidiomycota were found to be non-pathogenic to people. Most interesting was the genus </a:t>
            </a:r>
            <a:r>
              <a:rPr lang="en" sz="3400" dirty="0" err="1">
                <a:solidFill>
                  <a:schemeClr val="dk1"/>
                </a:solidFill>
                <a:latin typeface="Times New Roman"/>
                <a:ea typeface="Times New Roman"/>
                <a:cs typeface="Times New Roman"/>
                <a:sym typeface="Times New Roman"/>
              </a:rPr>
              <a:t>Scedosporium</a:t>
            </a:r>
            <a:r>
              <a:rPr lang="en" sz="3400" dirty="0">
                <a:solidFill>
                  <a:schemeClr val="dk1"/>
                </a:solidFill>
                <a:latin typeface="Times New Roman"/>
                <a:ea typeface="Times New Roman"/>
                <a:cs typeface="Times New Roman"/>
                <a:sym typeface="Times New Roman"/>
              </a:rPr>
              <a:t>, a fungus genus pathogenic to people, which appeared a majority of the time within our hop rhizosphere samples, except in Columbus cultivars.</a:t>
            </a:r>
            <a:endParaRPr sz="3400" dirty="0">
              <a:solidFill>
                <a:schemeClr val="dk1"/>
              </a:solidFill>
              <a:latin typeface="Open Sans"/>
              <a:ea typeface="Open Sans"/>
              <a:cs typeface="Open Sans"/>
              <a:sym typeface="Open Sans"/>
            </a:endParaRPr>
          </a:p>
        </p:txBody>
      </p:sp>
      <p:sp>
        <p:nvSpPr>
          <p:cNvPr id="155" name="Google Shape;155;p26"/>
          <p:cNvSpPr txBox="1"/>
          <p:nvPr/>
        </p:nvSpPr>
        <p:spPr>
          <a:xfrm>
            <a:off x="32930673" y="23139469"/>
            <a:ext cx="10058400" cy="2177459"/>
          </a:xfrm>
          <a:prstGeom prst="rect">
            <a:avLst/>
          </a:prstGeom>
          <a:noFill/>
          <a:ln>
            <a:noFill/>
          </a:ln>
        </p:spPr>
        <p:txBody>
          <a:bodyPr spcFirstLastPara="1" wrap="square" lIns="83760" tIns="41880" rIns="83760" bIns="41880" anchor="t" anchorCtr="0">
            <a:spAutoFit/>
          </a:bodyPr>
          <a:lstStyle/>
          <a:p>
            <a:r>
              <a:rPr lang="en" sz="3400" dirty="0">
                <a:solidFill>
                  <a:schemeClr val="dk1"/>
                </a:solidFill>
                <a:latin typeface="Times New Roman"/>
                <a:ea typeface="Times New Roman"/>
                <a:cs typeface="Times New Roman"/>
                <a:sym typeface="Times New Roman"/>
              </a:rPr>
              <a:t>We conclude that there is an observable correlation between pathogenic versus  non-pathogenic fungi and the growth rates based upon Figure 3 and Figure 4, but not statistically significant.</a:t>
            </a:r>
            <a:endParaRPr sz="3400" dirty="0">
              <a:latin typeface="Times New Roman"/>
              <a:ea typeface="Times New Roman"/>
              <a:cs typeface="Times New Roman"/>
              <a:sym typeface="Times New Roman"/>
            </a:endParaRPr>
          </a:p>
        </p:txBody>
      </p:sp>
      <p:pic>
        <p:nvPicPr>
          <p:cNvPr id="156" name="Google Shape;156;p26"/>
          <p:cNvPicPr preferRelativeResize="0"/>
          <p:nvPr/>
        </p:nvPicPr>
        <p:blipFill>
          <a:blip r:embed="rId4">
            <a:alphaModFix/>
          </a:blip>
          <a:stretch>
            <a:fillRect/>
          </a:stretch>
        </p:blipFill>
        <p:spPr>
          <a:xfrm>
            <a:off x="22238482" y="7310220"/>
            <a:ext cx="9143726" cy="10392066"/>
          </a:xfrm>
          <a:prstGeom prst="rect">
            <a:avLst/>
          </a:prstGeom>
          <a:noFill/>
          <a:ln>
            <a:noFill/>
          </a:ln>
        </p:spPr>
      </p:pic>
      <p:pic>
        <p:nvPicPr>
          <p:cNvPr id="158" name="Google Shape;158;p26"/>
          <p:cNvPicPr preferRelativeResize="0"/>
          <p:nvPr/>
        </p:nvPicPr>
        <p:blipFill>
          <a:blip r:embed="rId5">
            <a:alphaModFix/>
          </a:blip>
          <a:stretch>
            <a:fillRect/>
          </a:stretch>
        </p:blipFill>
        <p:spPr>
          <a:xfrm>
            <a:off x="22087437" y="19251256"/>
            <a:ext cx="10181679" cy="11158885"/>
          </a:xfrm>
          <a:prstGeom prst="rect">
            <a:avLst/>
          </a:prstGeom>
          <a:noFill/>
          <a:ln>
            <a:noFill/>
          </a:ln>
        </p:spPr>
      </p:pic>
      <p:pic>
        <p:nvPicPr>
          <p:cNvPr id="159" name="Google Shape;159;p26"/>
          <p:cNvPicPr preferRelativeResize="0"/>
          <p:nvPr/>
        </p:nvPicPr>
        <p:blipFill>
          <a:blip r:embed="rId6">
            <a:alphaModFix/>
          </a:blip>
          <a:stretch>
            <a:fillRect/>
          </a:stretch>
        </p:blipFill>
        <p:spPr>
          <a:xfrm>
            <a:off x="12341165" y="7310220"/>
            <a:ext cx="9819350" cy="10392066"/>
          </a:xfrm>
          <a:prstGeom prst="rect">
            <a:avLst/>
          </a:prstGeom>
          <a:noFill/>
          <a:ln>
            <a:noFill/>
          </a:ln>
        </p:spPr>
      </p:pic>
      <p:sp>
        <p:nvSpPr>
          <p:cNvPr id="160" name="Google Shape;160;p26"/>
          <p:cNvSpPr txBox="1"/>
          <p:nvPr/>
        </p:nvSpPr>
        <p:spPr>
          <a:xfrm>
            <a:off x="11709077" y="17251262"/>
            <a:ext cx="10378360" cy="1871136"/>
          </a:xfrm>
          <a:prstGeom prst="rect">
            <a:avLst/>
          </a:prstGeom>
          <a:noFill/>
          <a:ln>
            <a:noFill/>
          </a:ln>
        </p:spPr>
        <p:txBody>
          <a:bodyPr spcFirstLastPara="1" wrap="square" lIns="438840" tIns="438840" rIns="438840" bIns="438840" anchor="t" anchorCtr="0">
            <a:spAutoFit/>
          </a:bodyPr>
          <a:lstStyle/>
          <a:p>
            <a:r>
              <a:rPr lang="en" sz="3200" dirty="0">
                <a:solidFill>
                  <a:schemeClr val="dk1"/>
                </a:solidFill>
                <a:latin typeface="Times New Roman"/>
                <a:ea typeface="Times New Roman"/>
                <a:cs typeface="Times New Roman"/>
                <a:sym typeface="Times New Roman"/>
              </a:rPr>
              <a:t>Figure 1: Fungal ITS composition of US and non-US hop strain rhizospheres via Zymo.</a:t>
            </a:r>
            <a:endParaRPr sz="3200" dirty="0">
              <a:solidFill>
                <a:schemeClr val="dk1"/>
              </a:solidFill>
              <a:latin typeface="Times New Roman"/>
              <a:ea typeface="Times New Roman"/>
              <a:cs typeface="Times New Roman"/>
              <a:sym typeface="Times New Roman"/>
            </a:endParaRPr>
          </a:p>
        </p:txBody>
      </p:sp>
      <p:sp>
        <p:nvSpPr>
          <p:cNvPr id="161" name="Google Shape;161;p26"/>
          <p:cNvSpPr txBox="1"/>
          <p:nvPr/>
        </p:nvSpPr>
        <p:spPr>
          <a:xfrm>
            <a:off x="21886834" y="17251322"/>
            <a:ext cx="9495374" cy="1871136"/>
          </a:xfrm>
          <a:prstGeom prst="rect">
            <a:avLst/>
          </a:prstGeom>
          <a:noFill/>
          <a:ln>
            <a:noFill/>
          </a:ln>
        </p:spPr>
        <p:txBody>
          <a:bodyPr spcFirstLastPara="1" wrap="square" lIns="438840" tIns="438840" rIns="438840" bIns="438840" anchor="t" anchorCtr="0">
            <a:spAutoFit/>
          </a:bodyPr>
          <a:lstStyle/>
          <a:p>
            <a:r>
              <a:rPr lang="en" sz="3200" dirty="0">
                <a:solidFill>
                  <a:schemeClr val="dk1"/>
                </a:solidFill>
                <a:latin typeface="Times New Roman"/>
                <a:ea typeface="Times New Roman"/>
                <a:cs typeface="Times New Roman"/>
                <a:sym typeface="Times New Roman"/>
              </a:rPr>
              <a:t>Figure 2: Legend for Fungal ITS composition of US and non-US hop strain rhizospheres via Zymo.</a:t>
            </a:r>
            <a:endParaRPr sz="3200" dirty="0">
              <a:solidFill>
                <a:schemeClr val="dk1"/>
              </a:solidFill>
              <a:latin typeface="Times New Roman"/>
              <a:ea typeface="Times New Roman"/>
              <a:cs typeface="Times New Roman"/>
              <a:sym typeface="Times New Roman"/>
            </a:endParaRPr>
          </a:p>
        </p:txBody>
      </p:sp>
      <p:sp>
        <p:nvSpPr>
          <p:cNvPr id="162" name="Google Shape;162;p26"/>
          <p:cNvSpPr txBox="1"/>
          <p:nvPr/>
        </p:nvSpPr>
        <p:spPr>
          <a:xfrm>
            <a:off x="10872243" y="30109893"/>
            <a:ext cx="11593079" cy="2856021"/>
          </a:xfrm>
          <a:prstGeom prst="rect">
            <a:avLst/>
          </a:prstGeom>
          <a:noFill/>
          <a:ln>
            <a:noFill/>
          </a:ln>
        </p:spPr>
        <p:txBody>
          <a:bodyPr spcFirstLastPara="1" wrap="square" lIns="438840" tIns="438840" rIns="438840" bIns="438840" anchor="t" anchorCtr="0">
            <a:spAutoFit/>
          </a:bodyPr>
          <a:lstStyle/>
          <a:p>
            <a:r>
              <a:rPr lang="en" sz="3200" dirty="0">
                <a:solidFill>
                  <a:schemeClr val="dk1"/>
                </a:solidFill>
                <a:latin typeface="Times New Roman"/>
                <a:ea typeface="Times New Roman"/>
                <a:cs typeface="Times New Roman"/>
                <a:sym typeface="Times New Roman"/>
              </a:rPr>
              <a:t>Figure 3: Linear regression of proportion of pathogenic fungi in hop rhizosphere. Strong outlier Neo-1 was excluded from this plot. Negative correlation of proportion of pathogenic fungi vs average hop growth rate can be seen.</a:t>
            </a:r>
            <a:endParaRPr sz="3200" dirty="0">
              <a:solidFill>
                <a:schemeClr val="dk1"/>
              </a:solidFill>
              <a:latin typeface="Times New Roman"/>
              <a:ea typeface="Times New Roman"/>
              <a:cs typeface="Times New Roman"/>
              <a:sym typeface="Times New Roman"/>
            </a:endParaRPr>
          </a:p>
        </p:txBody>
      </p:sp>
      <p:sp>
        <p:nvSpPr>
          <p:cNvPr id="163" name="Google Shape;163;p26"/>
          <p:cNvSpPr txBox="1"/>
          <p:nvPr/>
        </p:nvSpPr>
        <p:spPr>
          <a:xfrm>
            <a:off x="21959394" y="30109893"/>
            <a:ext cx="10625286" cy="2856021"/>
          </a:xfrm>
          <a:prstGeom prst="rect">
            <a:avLst/>
          </a:prstGeom>
          <a:noFill/>
          <a:ln>
            <a:noFill/>
          </a:ln>
        </p:spPr>
        <p:txBody>
          <a:bodyPr spcFirstLastPara="1" wrap="square" lIns="438840" tIns="438840" rIns="438840" bIns="438840" anchor="t" anchorCtr="0">
            <a:spAutoFit/>
          </a:bodyPr>
          <a:lstStyle/>
          <a:p>
            <a:r>
              <a:rPr lang="en" sz="3200" dirty="0">
                <a:solidFill>
                  <a:schemeClr val="dk1"/>
                </a:solidFill>
                <a:latin typeface="Times New Roman"/>
                <a:ea typeface="Times New Roman"/>
                <a:cs typeface="Times New Roman"/>
                <a:sym typeface="Times New Roman"/>
              </a:rPr>
              <a:t>Figure 4: Linear regression of proportion of non-pathogenic fungi in hop rhizosphere. Positive correlation of proportion of non-pathogenic fungi vs average hop growth rate can be seen.</a:t>
            </a:r>
            <a:endParaRPr sz="3200" dirty="0">
              <a:solidFill>
                <a:schemeClr val="dk1"/>
              </a:solidFill>
              <a:latin typeface="Times New Roman"/>
              <a:ea typeface="Times New Roman"/>
              <a:cs typeface="Times New Roman"/>
              <a:sym typeface="Times New Roman"/>
            </a:endParaRPr>
          </a:p>
        </p:txBody>
      </p:sp>
      <p:pic>
        <p:nvPicPr>
          <p:cNvPr id="164" name="Google Shape;164;p26"/>
          <p:cNvPicPr preferRelativeResize="0"/>
          <p:nvPr/>
        </p:nvPicPr>
        <p:blipFill>
          <a:blip r:embed="rId7">
            <a:alphaModFix/>
          </a:blip>
          <a:stretch>
            <a:fillRect/>
          </a:stretch>
        </p:blipFill>
        <p:spPr>
          <a:xfrm>
            <a:off x="11405757" y="19251256"/>
            <a:ext cx="10020123" cy="11158885"/>
          </a:xfrm>
          <a:prstGeom prst="rect">
            <a:avLst/>
          </a:prstGeom>
          <a:noFill/>
          <a:ln>
            <a:noFill/>
          </a:ln>
        </p:spPr>
      </p:pic>
      <p:sp>
        <p:nvSpPr>
          <p:cNvPr id="165" name="Google Shape;165;p26"/>
          <p:cNvSpPr txBox="1"/>
          <p:nvPr/>
        </p:nvSpPr>
        <p:spPr>
          <a:xfrm>
            <a:off x="855000" y="25481280"/>
            <a:ext cx="9720000" cy="2744640"/>
          </a:xfrm>
          <a:prstGeom prst="rect">
            <a:avLst/>
          </a:prstGeom>
          <a:noFill/>
          <a:ln>
            <a:noFill/>
          </a:ln>
        </p:spPr>
        <p:txBody>
          <a:bodyPr spcFirstLastPara="1" wrap="square" lIns="438840" tIns="438840" rIns="438840" bIns="438840" anchor="t" anchorCtr="0">
            <a:noAutofit/>
          </a:bodyPr>
          <a:lstStyle/>
          <a:p>
            <a:endParaRPr sz="12000">
              <a:solidFill>
                <a:schemeClr val="dk1"/>
              </a:solidFill>
            </a:endParaRPr>
          </a:p>
        </p:txBody>
      </p:sp>
      <p:graphicFrame>
        <p:nvGraphicFramePr>
          <p:cNvPr id="2" name="Table 1">
            <a:extLst>
              <a:ext uri="{FF2B5EF4-FFF2-40B4-BE49-F238E27FC236}">
                <a16:creationId xmlns:a16="http://schemas.microsoft.com/office/drawing/2014/main" id="{615782AF-A132-3FCE-C3D2-FA82CC4C8049}"/>
              </a:ext>
            </a:extLst>
          </p:cNvPr>
          <p:cNvGraphicFramePr>
            <a:graphicFrameLocks noGrp="1"/>
          </p:cNvGraphicFramePr>
          <p:nvPr>
            <p:extLst>
              <p:ext uri="{D42A27DB-BD31-4B8C-83A1-F6EECF244321}">
                <p14:modId xmlns:p14="http://schemas.microsoft.com/office/powerpoint/2010/main" val="1995750467"/>
              </p:ext>
            </p:extLst>
          </p:nvPr>
        </p:nvGraphicFramePr>
        <p:xfrm>
          <a:off x="1266442" y="25078474"/>
          <a:ext cx="8668866" cy="5455920"/>
        </p:xfrm>
        <a:graphic>
          <a:graphicData uri="http://schemas.openxmlformats.org/drawingml/2006/table">
            <a:tbl>
              <a:tblPr firstRow="1" bandRow="1">
                <a:tableStyleId>{BC89EF96-8CEA-46FF-86C4-4CE0E7609802}</a:tableStyleId>
              </a:tblPr>
              <a:tblGrid>
                <a:gridCol w="4334433">
                  <a:extLst>
                    <a:ext uri="{9D8B030D-6E8A-4147-A177-3AD203B41FA5}">
                      <a16:colId xmlns:a16="http://schemas.microsoft.com/office/drawing/2014/main" val="1055168641"/>
                    </a:ext>
                  </a:extLst>
                </a:gridCol>
                <a:gridCol w="4334433">
                  <a:extLst>
                    <a:ext uri="{9D8B030D-6E8A-4147-A177-3AD203B41FA5}">
                      <a16:colId xmlns:a16="http://schemas.microsoft.com/office/drawing/2014/main" val="243311384"/>
                    </a:ext>
                  </a:extLst>
                </a:gridCol>
              </a:tblGrid>
              <a:tr h="1079646">
                <a:tc>
                  <a:txBody>
                    <a:bodyPr/>
                    <a:lstStyle/>
                    <a:p>
                      <a:pPr algn="ctr"/>
                      <a:r>
                        <a:rPr lang="en-US" sz="3400" dirty="0">
                          <a:latin typeface="Times New Roman" panose="02020603050405020304" pitchFamily="18" charset="0"/>
                          <a:cs typeface="Times New Roman" panose="02020603050405020304" pitchFamily="18" charset="0"/>
                        </a:rPr>
                        <a:t>1-tailed, 2-sample, equal variance T-test</a:t>
                      </a:r>
                    </a:p>
                  </a:txBody>
                  <a:tcPr/>
                </a:tc>
                <a:tc>
                  <a:txBody>
                    <a:bodyPr/>
                    <a:lstStyle/>
                    <a:p>
                      <a:pPr algn="ctr"/>
                      <a:r>
                        <a:rPr lang="en-US" sz="3400" dirty="0">
                          <a:latin typeface="Times New Roman" panose="02020603050405020304" pitchFamily="18" charset="0"/>
                          <a:cs typeface="Times New Roman" panose="02020603050405020304" pitchFamily="18" charset="0"/>
                        </a:rPr>
                        <a:t>P-value</a:t>
                      </a:r>
                    </a:p>
                  </a:txBody>
                  <a:tcPr/>
                </a:tc>
                <a:extLst>
                  <a:ext uri="{0D108BD9-81ED-4DB2-BD59-A6C34878D82A}">
                    <a16:rowId xmlns:a16="http://schemas.microsoft.com/office/drawing/2014/main" val="2378183619"/>
                  </a:ext>
                </a:extLst>
              </a:tr>
              <a:tr h="1906610">
                <a:tc>
                  <a:txBody>
                    <a:bodyPr/>
                    <a:lstStyle/>
                    <a:p>
                      <a:pPr algn="ctr"/>
                      <a:r>
                        <a:rPr lang="en-US" sz="3400" dirty="0">
                          <a:latin typeface="Times New Roman" panose="02020603050405020304" pitchFamily="18" charset="0"/>
                          <a:cs typeface="Times New Roman" panose="02020603050405020304" pitchFamily="18" charset="0"/>
                        </a:rPr>
                        <a:t>H0: US and non-US strains of hops have the same percentage of pathogenic fungi</a:t>
                      </a:r>
                    </a:p>
                  </a:txBody>
                  <a:tcPr/>
                </a:tc>
                <a:tc>
                  <a:txBody>
                    <a:bodyPr/>
                    <a:lstStyle/>
                    <a:p>
                      <a:pPr algn="ctr"/>
                      <a:r>
                        <a:rPr lang="en-US" sz="3400" dirty="0">
                          <a:latin typeface="Times New Roman" panose="02020603050405020304" pitchFamily="18" charset="0"/>
                          <a:cs typeface="Times New Roman" panose="02020603050405020304" pitchFamily="18" charset="0"/>
                        </a:rPr>
                        <a:t>0.1446</a:t>
                      </a:r>
                    </a:p>
                  </a:txBody>
                  <a:tcPr/>
                </a:tc>
                <a:extLst>
                  <a:ext uri="{0D108BD9-81ED-4DB2-BD59-A6C34878D82A}">
                    <a16:rowId xmlns:a16="http://schemas.microsoft.com/office/drawing/2014/main" val="3789054824"/>
                  </a:ext>
                </a:extLst>
              </a:tr>
              <a:tr h="1447186">
                <a:tc>
                  <a:txBody>
                    <a:bodyPr/>
                    <a:lstStyle/>
                    <a:p>
                      <a:pPr algn="ctr"/>
                      <a:r>
                        <a:rPr lang="en-US" sz="3400" dirty="0">
                          <a:latin typeface="Times New Roman" panose="02020603050405020304" pitchFamily="18" charset="0"/>
                          <a:cs typeface="Times New Roman" panose="02020603050405020304" pitchFamily="18" charset="0"/>
                        </a:rPr>
                        <a:t>H0: US and non-US strains have the same percentage of non-pathogenic fungi</a:t>
                      </a:r>
                    </a:p>
                  </a:txBody>
                  <a:tcPr/>
                </a:tc>
                <a:tc>
                  <a:txBody>
                    <a:bodyPr/>
                    <a:lstStyle/>
                    <a:p>
                      <a:pPr algn="ctr"/>
                      <a:r>
                        <a:rPr lang="en-US" sz="3400" dirty="0">
                          <a:latin typeface="Times New Roman" panose="02020603050405020304" pitchFamily="18" charset="0"/>
                          <a:cs typeface="Times New Roman" panose="02020603050405020304" pitchFamily="18" charset="0"/>
                        </a:rPr>
                        <a:t>0.1658</a:t>
                      </a:r>
                    </a:p>
                  </a:txBody>
                  <a:tcPr/>
                </a:tc>
                <a:extLst>
                  <a:ext uri="{0D108BD9-81ED-4DB2-BD59-A6C34878D82A}">
                    <a16:rowId xmlns:a16="http://schemas.microsoft.com/office/drawing/2014/main" val="4134744624"/>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Pushpin">
      <a:dk1>
        <a:srgbClr val="000000"/>
      </a:dk1>
      <a:lt1>
        <a:srgbClr val="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FB4109101C2D458F2E28B30C5608C5" ma:contentTypeVersion="19" ma:contentTypeDescription="Create a new document." ma:contentTypeScope="" ma:versionID="94f687116a80ed74f3dfd65639d8f4df">
  <xsd:schema xmlns:xsd="http://www.w3.org/2001/XMLSchema" xmlns:xs="http://www.w3.org/2001/XMLSchema" xmlns:p="http://schemas.microsoft.com/office/2006/metadata/properties" xmlns:ns2="fa2e6f3a-e9ce-4141-a06c-2f0ec87c238b" xmlns:ns3="6127427c-e594-48ff-8ad0-054e04cbe47e" xmlns:ns4="81adaf50-4f16-4cc5-a09a-cec12cf1700a" targetNamespace="http://schemas.microsoft.com/office/2006/metadata/properties" ma:root="true" ma:fieldsID="3a641e7c2be3edc20581ef0153ca6ce4" ns2:_="" ns3:_="" ns4:_="">
    <xsd:import namespace="fa2e6f3a-e9ce-4141-a06c-2f0ec87c238b"/>
    <xsd:import namespace="6127427c-e594-48ff-8ad0-054e04cbe47e"/>
    <xsd:import namespace="81adaf50-4f16-4cc5-a09a-cec12cf1700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3:MediaServiceAutoKeyPoints" minOccurs="0"/>
                <xsd:element ref="ns3:MediaServiceKeyPoints" minOccurs="0"/>
                <xsd:element ref="ns3:Note" minOccurs="0"/>
                <xsd:element ref="ns3:Info" minOccurs="0"/>
                <xsd:element ref="ns3:lcf76f155ced4ddcb4097134ff3c332f" minOccurs="0"/>
                <xsd:element ref="ns2:TaxCatchAll"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e6f3a-e9ce-4141-a06c-2f0ec87c238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7" nillable="true" ma:displayName="Taxonomy Catch All Column" ma:hidden="true" ma:list="{bcd037ca-8c31-488b-bca7-479b9f6f77a6}" ma:internalName="TaxCatchAll" ma:showField="CatchAllData" ma:web="fa2e6f3a-e9ce-4141-a06c-2f0ec87c238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127427c-e594-48ff-8ad0-054e04cbe47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Note" ma:index="23" nillable="true" ma:displayName="Note" ma:description="Additional information to folder contents" ma:format="Dropdown" ma:internalName="Note">
      <xsd:simpleType>
        <xsd:restriction base="dms:Note">
          <xsd:maxLength value="255"/>
        </xsd:restriction>
      </xsd:simpleType>
    </xsd:element>
    <xsd:element name="Info" ma:index="24" nillable="true" ma:displayName="Note" ma:description="Additional information on contents" ma:format="Dropdown" ma:internalName="Info">
      <xsd:simpleType>
        <xsd:restriction base="dms:Note">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f0159e63-60f8-4ddf-b724-29d6db92a9b3" ma:termSetId="09814cd3-568e-fe90-9814-8d621ff8fb84" ma:anchorId="fba54fb3-c3e1-fe81-a776-ca4b69148c4d" ma:open="true" ma:isKeyword="false">
      <xsd:complexType>
        <xsd:sequence>
          <xsd:element ref="pc:Terms" minOccurs="0" maxOccurs="1"/>
        </xsd:sequence>
      </xsd:complexType>
    </xsd:element>
    <xsd:element name="MediaLengthInSeconds" ma:index="28" nillable="true" ma:displayName="MediaLengthInSeconds" ma:hidden="true" ma:internalName="MediaLengthInSeconds" ma:readOnly="true">
      <xsd:simpleType>
        <xsd:restriction base="dms:Unknown"/>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adaf50-4f16-4cc5-a09a-cec12cf1700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fa2e6f3a-e9ce-4141-a06c-2f0ec87c238b" xsi:nil="true"/>
    <Note xmlns="6127427c-e594-48ff-8ad0-054e04cbe47e" xsi:nil="true"/>
    <Info xmlns="6127427c-e594-48ff-8ad0-054e04cbe47e" xsi:nil="true"/>
    <lcf76f155ced4ddcb4097134ff3c332f xmlns="6127427c-e594-48ff-8ad0-054e04cbe47e">
      <Terms xmlns="http://schemas.microsoft.com/office/infopath/2007/PartnerControls"/>
    </lcf76f155ced4ddcb4097134ff3c332f>
    <_dlc_DocId xmlns="fa2e6f3a-e9ce-4141-a06c-2f0ec87c238b">SPUL-136407088-46266</_dlc_DocId>
    <_dlc_DocIdUrl xmlns="fa2e6f3a-e9ce-4141-a06c-2f0ec87c238b">
      <Url>https://csusm.sharepoint.com/sites/university_library/sc/_layouts/15/DocIdRedir.aspx?ID=SPUL-136407088-46266</Url>
      <Description>SPUL-136407088-46266</Description>
    </_dlc_DocIdUrl>
  </documentManagement>
</p:properties>
</file>

<file path=customXml/itemProps1.xml><?xml version="1.0" encoding="utf-8"?>
<ds:datastoreItem xmlns:ds="http://schemas.openxmlformats.org/officeDocument/2006/customXml" ds:itemID="{61DB05D4-55A2-4233-937C-584263B1E0C1}"/>
</file>

<file path=customXml/itemProps2.xml><?xml version="1.0" encoding="utf-8"?>
<ds:datastoreItem xmlns:ds="http://schemas.openxmlformats.org/officeDocument/2006/customXml" ds:itemID="{9D531114-20BC-450D-A91C-2F5898EEBE8D}"/>
</file>

<file path=customXml/itemProps3.xml><?xml version="1.0" encoding="utf-8"?>
<ds:datastoreItem xmlns:ds="http://schemas.openxmlformats.org/officeDocument/2006/customXml" ds:itemID="{6238C06E-EC7B-4E9F-9A52-BD4F2849237C}"/>
</file>

<file path=customXml/itemProps4.xml><?xml version="1.0" encoding="utf-8"?>
<ds:datastoreItem xmlns:ds="http://schemas.openxmlformats.org/officeDocument/2006/customXml" ds:itemID="{E11417F7-39A9-40A9-A8A3-28646B020461}"/>
</file>

<file path=docProps/app.xml><?xml version="1.0" encoding="utf-8"?>
<Properties xmlns="http://schemas.openxmlformats.org/officeDocument/2006/extended-properties" xmlns:vt="http://schemas.openxmlformats.org/officeDocument/2006/docPropsVTypes">
  <TotalTime>176</TotalTime>
  <Words>658</Words>
  <Application>Microsoft Macintosh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Open Sans</vt:lpstr>
      <vt:lpstr>Nunito</vt:lpstr>
      <vt:lpstr>Times New Roman</vt:lpstr>
      <vt:lpstr>Simple Light</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Arun Sethuraman</cp:lastModifiedBy>
  <cp:revision>10</cp:revision>
  <dcterms:modified xsi:type="dcterms:W3CDTF">2023-11-30T01:14:11Z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0x01010090FB4109101C2D458F2E28B30C5608C5</vt:lpwstr>
  </property>
  <property fmtid="{D5CDD505-2E9C-101B-9397-08002B2CF9AE}" pid="3" name="_dlc_DocIdItemGuid">
    <vt:lpwstr>a84be5e9-0fe8-419c-82d0-331b16aea825</vt:lpwstr>
  </property>
</Properties>
</file>